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2940" autoAdjust="0"/>
  </p:normalViewPr>
  <p:slideViewPr>
    <p:cSldViewPr>
      <p:cViewPr varScale="1">
        <p:scale>
          <a:sx n="99" d="100"/>
          <a:sy n="99" d="100"/>
        </p:scale>
        <p:origin x="1351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1A250-F731-4468-9DF4-F4B68ACC9D6E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93EF-786F-47A5-8653-0E9FE973B3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18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93EF-786F-47A5-8653-0E9FE973B3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1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2346" y="1498846"/>
            <a:ext cx="842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       </a:t>
            </a:r>
            <a:r>
              <a:rPr lang="en-US" altLang="zh-TW" sz="5400" dirty="0" smtClean="0"/>
              <a:t>Product Application</a:t>
            </a:r>
            <a:endParaRPr lang="zh-TW" altLang="en-US" sz="5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269">
            <a:off x="710186" y="3557406"/>
            <a:ext cx="1918568" cy="288032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56">
            <a:off x="1009623" y="3490246"/>
            <a:ext cx="2838490" cy="212886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763">
            <a:off x="2014606" y="3317123"/>
            <a:ext cx="2824901" cy="18722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698" y="3259792"/>
            <a:ext cx="2823158" cy="187992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9884">
            <a:off x="4099006" y="3399426"/>
            <a:ext cx="2825578" cy="18787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170">
            <a:off x="5284036" y="3750835"/>
            <a:ext cx="2731499" cy="179120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0206">
            <a:off x="6327335" y="4193551"/>
            <a:ext cx="2697480" cy="1873113"/>
          </a:xfrm>
          <a:prstGeom prst="rect">
            <a:avLst/>
          </a:prstGeom>
        </p:spPr>
      </p:pic>
      <p:sp>
        <p:nvSpPr>
          <p:cNvPr id="15" name="框架 14"/>
          <p:cNvSpPr/>
          <p:nvPr/>
        </p:nvSpPr>
        <p:spPr>
          <a:xfrm>
            <a:off x="1261422" y="1483567"/>
            <a:ext cx="6521080" cy="1046222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23" y="1"/>
            <a:ext cx="1154565" cy="113100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62" y="2"/>
            <a:ext cx="1108606" cy="113100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8" y="-5680"/>
            <a:ext cx="1157544" cy="113719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5" y="-5680"/>
            <a:ext cx="1195573" cy="11366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79"/>
            <a:ext cx="1048850" cy="11366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1" y="-5679"/>
            <a:ext cx="1148165" cy="11366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"/>
            <a:ext cx="1164731" cy="11315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7" y="5176"/>
            <a:ext cx="1203583" cy="11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05747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400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4400" i="1" u="sng" dirty="0">
                <a:solidFill>
                  <a:srgbClr val="FF0000"/>
                </a:solidFill>
              </a:rPr>
              <a:t>3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390456" y="12726"/>
            <a:ext cx="2753544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13586"/>
            <a:ext cx="2438201" cy="182932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4279185"/>
            <a:ext cx="2666990" cy="199877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09" y="4396644"/>
            <a:ext cx="2510609" cy="188131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364088" y="344290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/>
              <a:t>Microphone sleeve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131776" y="3627573"/>
            <a:ext cx="22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Laptop Sleeve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253758" y="6299206"/>
            <a:ext cx="279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 conductive button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516216" y="6277962"/>
            <a:ext cx="221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VARIOIUS SWITCHES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25455"/>
            <a:ext cx="2357348" cy="21226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6277962"/>
            <a:ext cx="23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Antiskid </a:t>
            </a:r>
            <a:r>
              <a:rPr lang="en-US" altLang="zh-TW" dirty="0"/>
              <a:t>mat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06" y="1285345"/>
            <a:ext cx="3087901" cy="23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00" y="4149079"/>
            <a:ext cx="2448272" cy="21172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4" y="1471600"/>
            <a:ext cx="2856317" cy="21422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41" y="337860"/>
            <a:ext cx="3072341" cy="230425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8144" y="626633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Tiny waterproof ring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76055" y="3613838"/>
            <a:ext cx="295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Waterproof ring for lamp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608166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</a:t>
            </a:r>
            <a:r>
              <a:rPr lang="en-US" altLang="zh-TW" dirty="0" smtClean="0"/>
              <a:t>Various Seals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721443" y="2646794"/>
            <a:ext cx="21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Various O-ring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15982" y="-17265"/>
            <a:ext cx="4728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</a:t>
            </a:r>
            <a:endParaRPr lang="en-US" altLang="zh-TW" sz="4400" dirty="0" smtClean="0"/>
          </a:p>
          <a:p>
            <a:r>
              <a:rPr lang="en-US" altLang="zh-TW" sz="4000" i="1" u="sng" dirty="0" smtClean="0">
                <a:solidFill>
                  <a:srgbClr val="FF0000"/>
                </a:solidFill>
              </a:rPr>
              <a:t> Waterproof </a:t>
            </a:r>
            <a:r>
              <a:rPr lang="en-US" altLang="zh-TW" sz="4000" i="1" u="sng" dirty="0">
                <a:solidFill>
                  <a:srgbClr val="FF0000"/>
                </a:solidFill>
              </a:rPr>
              <a:t>series</a:t>
            </a:r>
            <a:endParaRPr lang="zh-TW" altLang="en-US" sz="4000" i="1" u="sng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3" y="3568365"/>
            <a:ext cx="3688126" cy="2489696"/>
          </a:xfrm>
          <a:prstGeom prst="rect">
            <a:avLst/>
          </a:prstGeom>
        </p:spPr>
      </p:pic>
      <p:sp>
        <p:nvSpPr>
          <p:cNvPr id="15" name="框架 14"/>
          <p:cNvSpPr/>
          <p:nvPr/>
        </p:nvSpPr>
        <p:spPr>
          <a:xfrm>
            <a:off x="4415981" y="159953"/>
            <a:ext cx="4728017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8" y="1192341"/>
            <a:ext cx="2194357" cy="187152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002419" y="271101"/>
            <a:ext cx="607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MOLDING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SERIES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1.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572000" y="0"/>
            <a:ext cx="457200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2742" y="3069412"/>
            <a:ext cx="299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RUBBER TO METAL BONDING</a:t>
            </a:r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80113" y="379637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sz="1600" dirty="0" smtClean="0"/>
              <a:t>RUBBER TO ALUMINUM BONDING</a:t>
            </a:r>
            <a:endParaRPr lang="zh-TW" altLang="en-US" sz="1600" dirty="0"/>
          </a:p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987823" y="5904492"/>
            <a:ext cx="263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METAL &amp; RUBBER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MOLDING</a:t>
            </a:r>
            <a:endParaRPr lang="zh-TW" altLang="en-US" sz="1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02" y="4307882"/>
            <a:ext cx="2498145" cy="187360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508104" y="6181491"/>
            <a:ext cx="23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>HANDLE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766052" y="3613095"/>
            <a:ext cx="29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RUBBER TO FABRIC BONDING</a:t>
            </a:r>
            <a:endParaRPr lang="zh-TW" altLang="en-US" sz="1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49" y="1831113"/>
            <a:ext cx="2620347" cy="196526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94" y="4304569"/>
            <a:ext cx="2032000" cy="15240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0" y="5933407"/>
            <a:ext cx="287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PC &amp; RUBBER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4" y="4065429"/>
            <a:ext cx="1952898" cy="17526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2184" r="19288" b="6276"/>
          <a:stretch/>
        </p:blipFill>
        <p:spPr>
          <a:xfrm>
            <a:off x="2924815" y="1444098"/>
            <a:ext cx="2570149" cy="21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71" y="1687365"/>
            <a:ext cx="2087880" cy="16545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03" y="1862268"/>
            <a:ext cx="1909044" cy="14317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3" y="2631174"/>
            <a:ext cx="2013019" cy="179075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923929" y="271101"/>
            <a:ext cx="614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3800" i="1" u="sng" dirty="0" smtClean="0">
                <a:solidFill>
                  <a:srgbClr val="FF0000"/>
                </a:solidFill>
              </a:rPr>
              <a:t>MOLDING SERIES</a:t>
            </a:r>
            <a:r>
              <a:rPr lang="zh-TW" altLang="en-US" sz="38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800" i="1" u="sng" dirty="0">
                <a:solidFill>
                  <a:srgbClr val="FF0000"/>
                </a:solidFill>
              </a:rPr>
              <a:t>2</a:t>
            </a:r>
            <a:r>
              <a:rPr lang="en-US" altLang="zh-TW" sz="3800" i="1" u="sng" dirty="0" smtClean="0">
                <a:solidFill>
                  <a:srgbClr val="FF0000"/>
                </a:solidFill>
              </a:rPr>
              <a:t>.</a:t>
            </a:r>
            <a:endParaRPr lang="zh-TW" altLang="en-US" sz="3800" i="1" u="sng" dirty="0">
              <a:solidFill>
                <a:srgbClr val="FF0000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4499992" y="0"/>
            <a:ext cx="464400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0" y="5008283"/>
            <a:ext cx="2296181" cy="128034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236505" y="3341885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>TEFLON MOLDING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5282" y="4456277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PET MOLDING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66581" y="3403555"/>
            <a:ext cx="240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r>
              <a:rPr lang="en-US" altLang="zh-TW" dirty="0" smtClean="0"/>
              <a:t>SWITCHES MOLDING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5536" y="628862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RUBBER ROLLER MOLDING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79512" y="2105621"/>
            <a:ext cx="305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MOBILE SIDE CAP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0" y="285367"/>
            <a:ext cx="1934357" cy="18252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32" y="4083861"/>
            <a:ext cx="1944216" cy="171048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66732" y="57943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USB MOLDING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7" y="4248519"/>
            <a:ext cx="2029203" cy="158460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77603" y="5822524"/>
            <a:ext cx="288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Flexible </a:t>
            </a:r>
            <a:r>
              <a:rPr lang="en-US" altLang="zh-TW" dirty="0"/>
              <a:t>Printed </a:t>
            </a:r>
            <a:r>
              <a:rPr lang="en-US" altLang="zh-TW" dirty="0" smtClean="0"/>
              <a:t>Circuit</a:t>
            </a:r>
            <a:endParaRPr lang="en-US" altLang="zh-TW" dirty="0"/>
          </a:p>
          <a:p>
            <a:r>
              <a:rPr lang="en-US" altLang="zh-TW" dirty="0"/>
              <a:t>M</a:t>
            </a:r>
            <a:r>
              <a:rPr lang="en-US" altLang="zh-TW" dirty="0" smtClean="0"/>
              <a:t>OLDING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7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24128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</a:t>
            </a:r>
            <a:r>
              <a:rPr lang="en-US" altLang="zh-TW" sz="3000" i="1" u="sng" dirty="0" smtClean="0">
                <a:solidFill>
                  <a:srgbClr val="FF0000"/>
                </a:solidFill>
              </a:rPr>
              <a:t>BUTTON SERIES</a:t>
            </a:r>
            <a:endParaRPr lang="zh-TW" altLang="en-US" sz="30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084168" y="0"/>
            <a:ext cx="3059832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6976" r="8314" b="10422"/>
          <a:stretch/>
        </p:blipFill>
        <p:spPr>
          <a:xfrm>
            <a:off x="539552" y="271102"/>
            <a:ext cx="2304132" cy="18290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2816"/>
            <a:ext cx="2592288" cy="21462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3315"/>
            <a:ext cx="1599932" cy="19456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89" y="2566243"/>
            <a:ext cx="2540333" cy="19059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96" y="270247"/>
            <a:ext cx="2773680" cy="2082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26" y="4111177"/>
            <a:ext cx="1804022" cy="240222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09" y="4641236"/>
            <a:ext cx="1410368" cy="187980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5176"/>
            <a:ext cx="1558056" cy="192495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641112"/>
            <a:ext cx="2570728" cy="192875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13740" r="8529" b="705"/>
          <a:stretch/>
        </p:blipFill>
        <p:spPr>
          <a:xfrm>
            <a:off x="4707144" y="2566244"/>
            <a:ext cx="1483724" cy="18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31"/>
            <a:ext cx="2784309" cy="208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248472" cy="31902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35895" y="332656"/>
            <a:ext cx="53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i="1" u="sng" dirty="0" smtClean="0">
                <a:solidFill>
                  <a:srgbClr val="FF0000"/>
                </a:solidFill>
              </a:rPr>
              <a:t>Adhesive vs Rubber feet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3491880" y="164002"/>
            <a:ext cx="565212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8" y="1525590"/>
            <a:ext cx="2448272" cy="18362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21" y="3857171"/>
            <a:ext cx="3165766" cy="23751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311121" y="3361794"/>
            <a:ext cx="316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Rubber parts with Adhesive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08104" y="62323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Adhesive for a frame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5740" y="23557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</a:t>
            </a:r>
            <a:r>
              <a:rPr lang="en-US" altLang="zh-TW" dirty="0" smtClean="0"/>
              <a:t>Rubber Feet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15616" y="61151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</a:t>
            </a:r>
            <a:r>
              <a:rPr lang="en-US" altLang="zh-TW" dirty="0" smtClean="0"/>
              <a:t>Various Adhesives</a:t>
            </a:r>
          </a:p>
        </p:txBody>
      </p:sp>
    </p:spTree>
    <p:extLst>
      <p:ext uri="{BB962C8B-B14F-4D97-AF65-F5344CB8AC3E}">
        <p14:creationId xmlns:p14="http://schemas.microsoft.com/office/powerpoint/2010/main" val="32005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29337" y="243387"/>
            <a:ext cx="556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4200" i="1" u="sng" dirty="0" smtClean="0">
                <a:solidFill>
                  <a:srgbClr val="FF0000"/>
                </a:solidFill>
              </a:rPr>
              <a:t>Medical Series</a:t>
            </a:r>
            <a:endParaRPr lang="zh-TW" altLang="en-US" sz="42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5220072" y="0"/>
            <a:ext cx="392392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9" y="974245"/>
            <a:ext cx="2431208" cy="22682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9226" y="3264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Medical Device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10" y="1432334"/>
            <a:ext cx="2796682" cy="200258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13248" y="3434917"/>
            <a:ext cx="20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Medical O-ring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" y="3873312"/>
            <a:ext cx="2891004" cy="242005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87645"/>
            <a:ext cx="2755327" cy="240949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915816" y="276141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Respirator Filter Element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09403" y="597046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Respirator Mask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31302" y="6293367"/>
            <a:ext cx="289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r>
              <a:rPr lang="en-US" altLang="zh-TW" dirty="0" smtClean="0"/>
              <a:t>Medical Silicone Stopper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8" y="3930626"/>
            <a:ext cx="2016224" cy="230542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605303" y="6236054"/>
            <a:ext cx="16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Medical plug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60" y="1311647"/>
            <a:ext cx="2175616" cy="14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8942" r="3641" b="16896"/>
          <a:stretch/>
        </p:blipFill>
        <p:spPr>
          <a:xfrm>
            <a:off x="323528" y="772449"/>
            <a:ext cx="2771355" cy="22502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42086"/>
            <a:ext cx="2974951" cy="24608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8670" r="13932" b="15330"/>
          <a:stretch/>
        </p:blipFill>
        <p:spPr>
          <a:xfrm>
            <a:off x="4324098" y="4241538"/>
            <a:ext cx="2541617" cy="20167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4" y="1490784"/>
            <a:ext cx="2661827" cy="235130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17570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>
                <a:solidFill>
                  <a:srgbClr val="FF0000"/>
                </a:solidFill>
              </a:rPr>
              <a:t>1.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6588224" y="44624"/>
            <a:ext cx="2376263" cy="126702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67544" y="32944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</a:t>
            </a:r>
            <a:r>
              <a:rPr lang="en-US" altLang="zh-TW" dirty="0" smtClean="0"/>
              <a:t>Rubber Tips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859231" y="3872206"/>
            <a:ext cx="31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Rubber Bracelet/ Watches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15616" y="6302976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Laptop control button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644321" y="62583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SWITCHES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40" y="772449"/>
            <a:ext cx="2592288" cy="21336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419873" y="2666435"/>
            <a:ext cx="248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endParaRPr lang="en-US" altLang="zh-TW" dirty="0"/>
          </a:p>
          <a:p>
            <a:r>
              <a:rPr lang="en-US" altLang="zh-TW" dirty="0"/>
              <a:t>Camera rubber </a:t>
            </a:r>
            <a:r>
              <a:rPr lang="en-US" altLang="zh-TW" dirty="0" smtClean="0"/>
              <a:t>frame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81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80491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400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2.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295793" y="0"/>
            <a:ext cx="284820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36" y="508155"/>
            <a:ext cx="2748926" cy="25544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6" y="1311647"/>
            <a:ext cx="2527216" cy="18954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75" y="1413349"/>
            <a:ext cx="2438400" cy="1828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07" y="3914306"/>
            <a:ext cx="1704337" cy="22716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2" y="4293096"/>
            <a:ext cx="2477968" cy="20734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3235960" cy="24282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87152" y="3229526"/>
            <a:ext cx="270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Swimming goggles seal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03848" y="3062582"/>
            <a:ext cx="327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Industrial </a:t>
            </a:r>
            <a:r>
              <a:rPr lang="en-US" altLang="zh-TW" sz="1600" dirty="0"/>
              <a:t>computer screen frame</a:t>
            </a:r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605764" y="3242149"/>
            <a:ext cx="18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Various plugs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7152" y="6366498"/>
            <a:ext cx="247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Silicone </a:t>
            </a:r>
            <a:r>
              <a:rPr lang="en-US" altLang="zh-TW" dirty="0"/>
              <a:t>Thermal Pad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59831" y="6003352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Motor &amp; Machine Rubber Parts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732239" y="6181832"/>
            <a:ext cx="218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Laptop touch hood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9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984</TotalTime>
  <Words>185</Words>
  <Application>Microsoft Office PowerPoint</Application>
  <PresentationFormat>如螢幕大小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Calibri</vt:lpstr>
      <vt:lpstr>Georgia</vt:lpstr>
      <vt:lpstr>Trebuchet MS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82</cp:revision>
  <dcterms:created xsi:type="dcterms:W3CDTF">2015-12-31T08:14:57Z</dcterms:created>
  <dcterms:modified xsi:type="dcterms:W3CDTF">2020-04-21T01:04:43Z</dcterms:modified>
</cp:coreProperties>
</file>