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59" r:id="rId1"/>
    <p:sldMasterId id="2147484143" r:id="rId2"/>
  </p:sldMasterIdLst>
  <p:notesMasterIdLst>
    <p:notesMasterId r:id="rId29"/>
  </p:notesMasterIdLst>
  <p:handoutMasterIdLst>
    <p:handoutMasterId r:id="rId30"/>
  </p:handoutMasterIdLst>
  <p:sldIdLst>
    <p:sldId id="256" r:id="rId3"/>
    <p:sldId id="298" r:id="rId4"/>
    <p:sldId id="324" r:id="rId5"/>
    <p:sldId id="325" r:id="rId6"/>
    <p:sldId id="297" r:id="rId7"/>
    <p:sldId id="327" r:id="rId8"/>
    <p:sldId id="329" r:id="rId9"/>
    <p:sldId id="294" r:id="rId10"/>
    <p:sldId id="338" r:id="rId11"/>
    <p:sldId id="301" r:id="rId12"/>
    <p:sldId id="303" r:id="rId13"/>
    <p:sldId id="306" r:id="rId14"/>
    <p:sldId id="308" r:id="rId15"/>
    <p:sldId id="309" r:id="rId16"/>
    <p:sldId id="310" r:id="rId17"/>
    <p:sldId id="336" r:id="rId18"/>
    <p:sldId id="311" r:id="rId19"/>
    <p:sldId id="280" r:id="rId20"/>
    <p:sldId id="283" r:id="rId21"/>
    <p:sldId id="331" r:id="rId22"/>
    <p:sldId id="334" r:id="rId23"/>
    <p:sldId id="277" r:id="rId24"/>
    <p:sldId id="281" r:id="rId25"/>
    <p:sldId id="282" r:id="rId26"/>
    <p:sldId id="328" r:id="rId27"/>
    <p:sldId id="314" r:id="rId28"/>
  </p:sldIdLst>
  <p:sldSz cx="9144000" cy="6858000" type="screen4x3"/>
  <p:notesSz cx="7099300" cy="10234613"/>
  <p:defaultTextStyle>
    <a:defPPr>
      <a:defRPr lang="en-US"/>
    </a:defPPr>
    <a:lvl1pPr algn="ctr" rtl="0" fontAlgn="base">
      <a:spcBef>
        <a:spcPct val="0"/>
      </a:spcBef>
      <a:spcAft>
        <a:spcPct val="0"/>
      </a:spcAft>
      <a:defRPr sz="2400" kern="1200">
        <a:solidFill>
          <a:schemeClr val="tx1"/>
        </a:solidFill>
        <a:latin typeface="Times New Roman" pitchFamily="18" charset="0"/>
        <a:ea typeface="+mn-ea"/>
        <a:cs typeface="+mn-cs"/>
      </a:defRPr>
    </a:lvl1pPr>
    <a:lvl2pPr marL="457200" algn="ctr" rtl="0" fontAlgn="base">
      <a:spcBef>
        <a:spcPct val="0"/>
      </a:spcBef>
      <a:spcAft>
        <a:spcPct val="0"/>
      </a:spcAft>
      <a:defRPr sz="2400" kern="1200">
        <a:solidFill>
          <a:schemeClr val="tx1"/>
        </a:solidFill>
        <a:latin typeface="Times New Roman" pitchFamily="18" charset="0"/>
        <a:ea typeface="+mn-ea"/>
        <a:cs typeface="+mn-cs"/>
      </a:defRPr>
    </a:lvl2pPr>
    <a:lvl3pPr marL="914400" algn="ctr" rtl="0" fontAlgn="base">
      <a:spcBef>
        <a:spcPct val="0"/>
      </a:spcBef>
      <a:spcAft>
        <a:spcPct val="0"/>
      </a:spcAft>
      <a:defRPr sz="2400" kern="1200">
        <a:solidFill>
          <a:schemeClr val="tx1"/>
        </a:solidFill>
        <a:latin typeface="Times New Roman" pitchFamily="18" charset="0"/>
        <a:ea typeface="+mn-ea"/>
        <a:cs typeface="+mn-cs"/>
      </a:defRPr>
    </a:lvl3pPr>
    <a:lvl4pPr marL="1371600" algn="ctr" rtl="0" fontAlgn="base">
      <a:spcBef>
        <a:spcPct val="0"/>
      </a:spcBef>
      <a:spcAft>
        <a:spcPct val="0"/>
      </a:spcAft>
      <a:defRPr sz="2400" kern="1200">
        <a:solidFill>
          <a:schemeClr val="tx1"/>
        </a:solidFill>
        <a:latin typeface="Times New Roman" pitchFamily="18" charset="0"/>
        <a:ea typeface="+mn-ea"/>
        <a:cs typeface="+mn-cs"/>
      </a:defRPr>
    </a:lvl4pPr>
    <a:lvl5pPr marL="1828800" algn="ctr"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224">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FF"/>
    <a:srgbClr val="660033"/>
    <a:srgbClr val="FF9900"/>
    <a:srgbClr val="2DA2BF"/>
    <a:srgbClr val="0000D4"/>
    <a:srgbClr val="680000"/>
    <a:srgbClr val="860000"/>
    <a:srgbClr val="B40000"/>
    <a:srgbClr val="333333"/>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40" autoAdjust="0"/>
    <p:restoredTop sz="94600"/>
  </p:normalViewPr>
  <p:slideViewPr>
    <p:cSldViewPr>
      <p:cViewPr>
        <p:scale>
          <a:sx n="80" d="100"/>
          <a:sy n="80" d="100"/>
        </p:scale>
        <p:origin x="-389" y="94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47" d="100"/>
          <a:sy n="47" d="100"/>
        </p:scale>
        <p:origin x="-2443" y="-101"/>
      </p:cViewPr>
      <p:guideLst>
        <p:guide orient="horz" pos="3224"/>
        <p:guide pos="2236"/>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2C92C1-4DDA-4C17-A784-D80627BEAD0F}"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zh-TW" altLang="en-US"/>
        </a:p>
      </dgm:t>
    </dgm:pt>
    <dgm:pt modelId="{926529A7-35E4-4044-AE7B-CB4FA9D8D9DD}">
      <dgm:prSet phldrT="[文字]" custT="1"/>
      <dgm:spPr>
        <a:solidFill>
          <a:srgbClr val="2DA2BF"/>
        </a:solidFill>
        <a:ln>
          <a:solidFill>
            <a:srgbClr val="2DA2BF"/>
          </a:solidFill>
        </a:ln>
      </dgm:spPr>
      <dgm:t>
        <a:bodyPr/>
        <a:lstStyle/>
        <a:p>
          <a:r>
            <a:rPr lang="en-US" altLang="zh-TW" sz="1400" b="0" baseline="0" dirty="0" smtClean="0">
              <a:solidFill>
                <a:schemeClr val="tx1"/>
              </a:solidFill>
              <a:latin typeface="Times New Roman" pitchFamily="18" charset="0"/>
              <a:cs typeface="Times New Roman" pitchFamily="18" charset="0"/>
            </a:rPr>
            <a:t>President</a:t>
          </a:r>
          <a:endParaRPr lang="zh-TW" altLang="en-US" sz="1400" b="0" baseline="0" dirty="0">
            <a:solidFill>
              <a:schemeClr val="tx1"/>
            </a:solidFill>
            <a:latin typeface="Times New Roman" pitchFamily="18" charset="0"/>
            <a:cs typeface="Times New Roman" pitchFamily="18" charset="0"/>
          </a:endParaRPr>
        </a:p>
      </dgm:t>
    </dgm:pt>
    <dgm:pt modelId="{DFB43BCD-3B43-4B9E-AFB6-1D8E7CFAEB11}" type="parTrans" cxnId="{2B06C420-56EF-41F5-AFF8-24A6D6D9C598}">
      <dgm:prSet/>
      <dgm:spPr/>
      <dgm:t>
        <a:bodyPr/>
        <a:lstStyle/>
        <a:p>
          <a:endParaRPr lang="zh-TW" altLang="en-US">
            <a:solidFill>
              <a:schemeClr val="tx1"/>
            </a:solidFill>
          </a:endParaRPr>
        </a:p>
      </dgm:t>
    </dgm:pt>
    <dgm:pt modelId="{40AFBDE6-A774-419D-B01C-AF34F9F68E1B}" type="sibTrans" cxnId="{2B06C420-56EF-41F5-AFF8-24A6D6D9C598}">
      <dgm:prSet/>
      <dgm:spPr/>
      <dgm:t>
        <a:bodyPr/>
        <a:lstStyle/>
        <a:p>
          <a:endParaRPr lang="zh-TW" altLang="en-US">
            <a:solidFill>
              <a:schemeClr val="tx1"/>
            </a:solidFill>
          </a:endParaRPr>
        </a:p>
      </dgm:t>
    </dgm:pt>
    <dgm:pt modelId="{2060EDCF-063E-473D-ACE7-FC4ECC9CF2B3}" type="asst">
      <dgm:prSet phldrT="[文字]" custT="1"/>
      <dgm:spPr>
        <a:solidFill>
          <a:srgbClr val="2DA2BF"/>
        </a:solidFill>
        <a:ln>
          <a:solidFill>
            <a:schemeClr val="accent1">
              <a:lumMod val="75000"/>
            </a:schemeClr>
          </a:solidFill>
        </a:ln>
      </dgm:spPr>
      <dgm:t>
        <a:bodyPr/>
        <a:lstStyle/>
        <a:p>
          <a:r>
            <a:rPr lang="en-US" altLang="en-US" sz="1400" b="0" baseline="0" dirty="0" smtClean="0">
              <a:solidFill>
                <a:schemeClr val="tx1"/>
              </a:solidFill>
              <a:latin typeface="Times New Roman" pitchFamily="18" charset="0"/>
              <a:cs typeface="Times New Roman" pitchFamily="18" charset="0"/>
            </a:rPr>
            <a:t>General Manager</a:t>
          </a:r>
          <a:endParaRPr lang="zh-TW" altLang="en-US" sz="1400" b="0" baseline="0" dirty="0">
            <a:solidFill>
              <a:schemeClr val="tx1"/>
            </a:solidFill>
            <a:latin typeface="Times New Roman" pitchFamily="18" charset="0"/>
            <a:cs typeface="Times New Roman" pitchFamily="18" charset="0"/>
          </a:endParaRPr>
        </a:p>
      </dgm:t>
    </dgm:pt>
    <dgm:pt modelId="{CB2F627E-C452-4069-83ED-DD667B1F7F66}" type="parTrans" cxnId="{3816D27C-3452-473D-973E-A9EF4DE12D9E}">
      <dgm:prSet/>
      <dgm:spPr/>
      <dgm:t>
        <a:bodyPr/>
        <a:lstStyle/>
        <a:p>
          <a:endParaRPr lang="zh-TW" altLang="en-US" sz="1500" baseline="0">
            <a:solidFill>
              <a:schemeClr val="tx1"/>
            </a:solidFill>
          </a:endParaRPr>
        </a:p>
      </dgm:t>
    </dgm:pt>
    <dgm:pt modelId="{25FC0AFE-5B74-45CC-8E69-A547E6C5A73E}" type="sibTrans" cxnId="{3816D27C-3452-473D-973E-A9EF4DE12D9E}">
      <dgm:prSet/>
      <dgm:spPr/>
      <dgm:t>
        <a:bodyPr/>
        <a:lstStyle/>
        <a:p>
          <a:endParaRPr lang="zh-TW" altLang="en-US">
            <a:solidFill>
              <a:schemeClr val="tx1"/>
            </a:solidFill>
          </a:endParaRPr>
        </a:p>
      </dgm:t>
    </dgm:pt>
    <dgm:pt modelId="{CF0AC827-66C1-4F95-BD69-43ECD3997016}">
      <dgm:prSet phldrT="[文字]" custT="1"/>
      <dgm:spPr>
        <a:ln>
          <a:solidFill>
            <a:schemeClr val="accent1">
              <a:lumMod val="75000"/>
            </a:schemeClr>
          </a:solidFill>
        </a:ln>
      </dgm:spPr>
      <dgm:t>
        <a:bodyPr/>
        <a:lstStyle/>
        <a:p>
          <a:r>
            <a:rPr lang="en-US" altLang="zh-TW" sz="1400" baseline="0" dirty="0" smtClean="0">
              <a:solidFill>
                <a:schemeClr val="tx1"/>
              </a:solidFill>
              <a:latin typeface="Times New Roman" pitchFamily="18" charset="0"/>
              <a:cs typeface="Times New Roman" pitchFamily="18" charset="0"/>
            </a:rPr>
            <a:t>Tooling section</a:t>
          </a:r>
          <a:endParaRPr lang="zh-TW" altLang="en-US" sz="1400" baseline="0" dirty="0">
            <a:solidFill>
              <a:schemeClr val="tx1"/>
            </a:solidFill>
            <a:latin typeface="Times New Roman" pitchFamily="18" charset="0"/>
            <a:cs typeface="Times New Roman" pitchFamily="18" charset="0"/>
          </a:endParaRPr>
        </a:p>
      </dgm:t>
    </dgm:pt>
    <dgm:pt modelId="{F26A1961-AA09-48C9-A81A-6E8F17BB6E18}" type="parTrans" cxnId="{A5E421E1-92FF-491B-A8BC-7FA5C684F7E6}">
      <dgm:prSet/>
      <dgm:spPr/>
      <dgm:t>
        <a:bodyPr/>
        <a:lstStyle/>
        <a:p>
          <a:endParaRPr lang="zh-TW" altLang="en-US" sz="1500" baseline="0">
            <a:solidFill>
              <a:schemeClr val="tx1"/>
            </a:solidFill>
          </a:endParaRPr>
        </a:p>
      </dgm:t>
    </dgm:pt>
    <dgm:pt modelId="{6277ED0A-CC3D-48E1-B04D-D812341F8179}" type="sibTrans" cxnId="{A5E421E1-92FF-491B-A8BC-7FA5C684F7E6}">
      <dgm:prSet/>
      <dgm:spPr/>
      <dgm:t>
        <a:bodyPr/>
        <a:lstStyle/>
        <a:p>
          <a:endParaRPr lang="zh-TW" altLang="en-US">
            <a:solidFill>
              <a:schemeClr val="tx1"/>
            </a:solidFill>
          </a:endParaRPr>
        </a:p>
      </dgm:t>
    </dgm:pt>
    <dgm:pt modelId="{7D039F17-EF8E-4999-8EE1-A2E19F510784}">
      <dgm:prSet phldrT="[文字]" custT="1"/>
      <dgm:spPr>
        <a:ln>
          <a:solidFill>
            <a:schemeClr val="accent1">
              <a:lumMod val="75000"/>
            </a:schemeClr>
          </a:solidFill>
        </a:ln>
      </dgm:spPr>
      <dgm:t>
        <a:bodyPr/>
        <a:lstStyle/>
        <a:p>
          <a:r>
            <a:rPr lang="en-US" altLang="zh-TW" sz="1400" baseline="0" dirty="0" smtClean="0">
              <a:solidFill>
                <a:schemeClr val="tx1"/>
              </a:solidFill>
              <a:latin typeface="Times New Roman" pitchFamily="18" charset="0"/>
              <a:cs typeface="Times New Roman" pitchFamily="18" charset="0"/>
            </a:rPr>
            <a:t>Financial section</a:t>
          </a:r>
          <a:endParaRPr lang="zh-TW" altLang="en-US" sz="1400" baseline="0" dirty="0">
            <a:solidFill>
              <a:schemeClr val="tx1"/>
            </a:solidFill>
            <a:latin typeface="Times New Roman" pitchFamily="18" charset="0"/>
            <a:cs typeface="Times New Roman" pitchFamily="18" charset="0"/>
          </a:endParaRPr>
        </a:p>
      </dgm:t>
    </dgm:pt>
    <dgm:pt modelId="{E2441287-8C70-4CCE-A126-A00761811AA3}" type="parTrans" cxnId="{C3F0290A-7A6E-4189-8E2B-DA7DDCA6FFC2}">
      <dgm:prSet/>
      <dgm:spPr/>
      <dgm:t>
        <a:bodyPr/>
        <a:lstStyle/>
        <a:p>
          <a:endParaRPr lang="zh-TW" altLang="en-US" sz="1500" baseline="0">
            <a:solidFill>
              <a:schemeClr val="tx1"/>
            </a:solidFill>
          </a:endParaRPr>
        </a:p>
      </dgm:t>
    </dgm:pt>
    <dgm:pt modelId="{3AB3F2C0-0560-476E-A251-B3D1ADA9B617}" type="sibTrans" cxnId="{C3F0290A-7A6E-4189-8E2B-DA7DDCA6FFC2}">
      <dgm:prSet/>
      <dgm:spPr/>
      <dgm:t>
        <a:bodyPr/>
        <a:lstStyle/>
        <a:p>
          <a:endParaRPr lang="zh-TW" altLang="en-US">
            <a:solidFill>
              <a:schemeClr val="tx1"/>
            </a:solidFill>
          </a:endParaRPr>
        </a:p>
      </dgm:t>
    </dgm:pt>
    <dgm:pt modelId="{74CF6493-0511-4AFA-961E-7FCDA920EE75}">
      <dgm:prSet phldrT="[文字]" custT="1"/>
      <dgm:spPr>
        <a:ln>
          <a:solidFill>
            <a:schemeClr val="accent1">
              <a:lumMod val="75000"/>
            </a:schemeClr>
          </a:solidFill>
        </a:ln>
      </dgm:spPr>
      <dgm:t>
        <a:bodyPr/>
        <a:lstStyle/>
        <a:p>
          <a:r>
            <a:rPr lang="en-US" altLang="en-US" sz="1400" baseline="0" dirty="0" smtClean="0">
              <a:solidFill>
                <a:schemeClr val="tx1"/>
              </a:solidFill>
              <a:latin typeface="Times New Roman" pitchFamily="18" charset="0"/>
              <a:cs typeface="Times New Roman" pitchFamily="18" charset="0"/>
            </a:rPr>
            <a:t> Production planning section</a:t>
          </a:r>
          <a:endParaRPr lang="zh-TW" altLang="en-US" sz="1400" baseline="0" dirty="0">
            <a:solidFill>
              <a:schemeClr val="tx1"/>
            </a:solidFill>
            <a:latin typeface="Times New Roman" pitchFamily="18" charset="0"/>
            <a:cs typeface="Times New Roman" pitchFamily="18" charset="0"/>
          </a:endParaRPr>
        </a:p>
      </dgm:t>
    </dgm:pt>
    <dgm:pt modelId="{7CB396ED-AE7F-49E3-8503-36D93E8BEE95}" type="parTrans" cxnId="{AF5CBC27-8FEE-4A93-B660-C8F281E1676F}">
      <dgm:prSet/>
      <dgm:spPr/>
      <dgm:t>
        <a:bodyPr/>
        <a:lstStyle/>
        <a:p>
          <a:endParaRPr lang="zh-TW" altLang="en-US" sz="1500" baseline="0">
            <a:solidFill>
              <a:schemeClr val="tx1"/>
            </a:solidFill>
          </a:endParaRPr>
        </a:p>
      </dgm:t>
    </dgm:pt>
    <dgm:pt modelId="{1E0D9EA5-AB45-446B-A85F-A21BA0741846}" type="sibTrans" cxnId="{AF5CBC27-8FEE-4A93-B660-C8F281E1676F}">
      <dgm:prSet/>
      <dgm:spPr/>
      <dgm:t>
        <a:bodyPr/>
        <a:lstStyle/>
        <a:p>
          <a:endParaRPr lang="zh-TW" altLang="en-US">
            <a:solidFill>
              <a:schemeClr val="tx1"/>
            </a:solidFill>
          </a:endParaRPr>
        </a:p>
      </dgm:t>
    </dgm:pt>
    <dgm:pt modelId="{2E0ABA0B-C7A3-4A70-9D7E-7FBA36578D1B}">
      <dgm:prSet phldrT="[文字]" custT="1"/>
      <dgm:spPr>
        <a:ln>
          <a:solidFill>
            <a:schemeClr val="accent1">
              <a:lumMod val="75000"/>
            </a:schemeClr>
          </a:solidFill>
        </a:ln>
      </dgm:spPr>
      <dgm:t>
        <a:bodyPr/>
        <a:lstStyle/>
        <a:p>
          <a:r>
            <a:rPr lang="en-US" altLang="en-US" sz="1400" baseline="0" dirty="0" smtClean="0">
              <a:solidFill>
                <a:schemeClr val="tx1"/>
              </a:solidFill>
              <a:latin typeface="Times New Roman" pitchFamily="18" charset="0"/>
              <a:cs typeface="Times New Roman" pitchFamily="18" charset="0"/>
            </a:rPr>
            <a:t>Property overall planning</a:t>
          </a:r>
          <a:endParaRPr lang="zh-TW" altLang="en-US" sz="1400" baseline="0" dirty="0">
            <a:solidFill>
              <a:schemeClr val="tx1"/>
            </a:solidFill>
            <a:latin typeface="Times New Roman" pitchFamily="18" charset="0"/>
            <a:cs typeface="Times New Roman" pitchFamily="18" charset="0"/>
          </a:endParaRPr>
        </a:p>
      </dgm:t>
    </dgm:pt>
    <dgm:pt modelId="{AB101DC5-FA24-4A6F-9214-A9DCD4716AB9}" type="parTrans" cxnId="{6D14B41C-5C2A-4568-9995-42DDDCCD5A04}">
      <dgm:prSet/>
      <dgm:spPr/>
      <dgm:t>
        <a:bodyPr/>
        <a:lstStyle/>
        <a:p>
          <a:endParaRPr lang="zh-TW" altLang="en-US" sz="1500" baseline="0">
            <a:solidFill>
              <a:schemeClr val="tx1"/>
            </a:solidFill>
          </a:endParaRPr>
        </a:p>
      </dgm:t>
    </dgm:pt>
    <dgm:pt modelId="{F811D1E6-5EA0-4E19-A3B8-4BAC590D09F8}" type="sibTrans" cxnId="{6D14B41C-5C2A-4568-9995-42DDDCCD5A04}">
      <dgm:prSet/>
      <dgm:spPr/>
      <dgm:t>
        <a:bodyPr/>
        <a:lstStyle/>
        <a:p>
          <a:endParaRPr lang="zh-TW" altLang="en-US">
            <a:solidFill>
              <a:schemeClr val="tx1"/>
            </a:solidFill>
          </a:endParaRPr>
        </a:p>
      </dgm:t>
    </dgm:pt>
    <dgm:pt modelId="{C53CAC2C-6A9C-4C90-BA48-CDFEB893799B}">
      <dgm:prSet phldrT="[文字]" custT="1"/>
      <dgm:spPr>
        <a:ln>
          <a:solidFill>
            <a:schemeClr val="accent1">
              <a:lumMod val="75000"/>
            </a:schemeClr>
          </a:solidFill>
        </a:ln>
      </dgm:spPr>
      <dgm:t>
        <a:bodyPr/>
        <a:lstStyle/>
        <a:p>
          <a:r>
            <a:rPr lang="en-US" altLang="zh-TW" sz="1400" baseline="0" dirty="0" smtClean="0">
              <a:solidFill>
                <a:schemeClr val="tx1"/>
              </a:solidFill>
              <a:latin typeface="Times New Roman" pitchFamily="18" charset="0"/>
              <a:cs typeface="Times New Roman" pitchFamily="18" charset="0"/>
            </a:rPr>
            <a:t>Manufacturing Dept.</a:t>
          </a:r>
          <a:endParaRPr lang="zh-TW" altLang="en-US" sz="1400" baseline="0" dirty="0">
            <a:solidFill>
              <a:schemeClr val="tx1"/>
            </a:solidFill>
            <a:latin typeface="Times New Roman" pitchFamily="18" charset="0"/>
            <a:cs typeface="Times New Roman" pitchFamily="18" charset="0"/>
          </a:endParaRPr>
        </a:p>
      </dgm:t>
    </dgm:pt>
    <dgm:pt modelId="{8B1A7E9E-3496-4138-B3A8-18845B04BFA2}" type="parTrans" cxnId="{AB27D508-BABF-4B4F-ACB2-04E9EA36BB83}">
      <dgm:prSet/>
      <dgm:spPr/>
      <dgm:t>
        <a:bodyPr/>
        <a:lstStyle/>
        <a:p>
          <a:endParaRPr lang="zh-TW" altLang="en-US" sz="1500" baseline="0">
            <a:solidFill>
              <a:schemeClr val="tx1"/>
            </a:solidFill>
          </a:endParaRPr>
        </a:p>
      </dgm:t>
    </dgm:pt>
    <dgm:pt modelId="{B5370BF2-1454-4AC6-9848-DA892FBB2DA7}" type="sibTrans" cxnId="{AB27D508-BABF-4B4F-ACB2-04E9EA36BB83}">
      <dgm:prSet/>
      <dgm:spPr/>
      <dgm:t>
        <a:bodyPr/>
        <a:lstStyle/>
        <a:p>
          <a:endParaRPr lang="zh-TW" altLang="en-US">
            <a:solidFill>
              <a:schemeClr val="tx1"/>
            </a:solidFill>
          </a:endParaRPr>
        </a:p>
      </dgm:t>
    </dgm:pt>
    <dgm:pt modelId="{4AC39599-A12A-4017-B845-3FAFCA0A8A38}">
      <dgm:prSet phldrT="[文字]" custT="1"/>
      <dgm:spPr>
        <a:ln>
          <a:solidFill>
            <a:schemeClr val="accent1">
              <a:lumMod val="75000"/>
            </a:schemeClr>
          </a:solidFill>
        </a:ln>
      </dgm:spPr>
      <dgm:t>
        <a:bodyPr/>
        <a:lstStyle/>
        <a:p>
          <a:r>
            <a:rPr lang="en-US" altLang="zh-TW" sz="1400" baseline="0" dirty="0" smtClean="0">
              <a:solidFill>
                <a:schemeClr val="tx1"/>
              </a:solidFill>
              <a:latin typeface="Times New Roman" pitchFamily="18" charset="0"/>
              <a:cs typeface="Times New Roman" pitchFamily="18" charset="0"/>
            </a:rPr>
            <a:t>Mixer section</a:t>
          </a:r>
          <a:endParaRPr lang="zh-TW" altLang="en-US" sz="1400" baseline="0" dirty="0">
            <a:solidFill>
              <a:schemeClr val="tx1"/>
            </a:solidFill>
            <a:latin typeface="Times New Roman" pitchFamily="18" charset="0"/>
            <a:cs typeface="Times New Roman" pitchFamily="18" charset="0"/>
          </a:endParaRPr>
        </a:p>
      </dgm:t>
    </dgm:pt>
    <dgm:pt modelId="{DB09E9B6-700F-4E93-93D5-D117C4B19D19}" type="parTrans" cxnId="{92168A00-DA3A-4E1C-B7C8-7829CEA1EE96}">
      <dgm:prSet/>
      <dgm:spPr/>
      <dgm:t>
        <a:bodyPr/>
        <a:lstStyle/>
        <a:p>
          <a:endParaRPr lang="zh-TW" altLang="en-US" sz="1500" baseline="0">
            <a:solidFill>
              <a:schemeClr val="tx1"/>
            </a:solidFill>
          </a:endParaRPr>
        </a:p>
      </dgm:t>
    </dgm:pt>
    <dgm:pt modelId="{5BFFA0A1-960C-4524-91D2-123034C785A7}" type="sibTrans" cxnId="{92168A00-DA3A-4E1C-B7C8-7829CEA1EE96}">
      <dgm:prSet/>
      <dgm:spPr/>
      <dgm:t>
        <a:bodyPr/>
        <a:lstStyle/>
        <a:p>
          <a:endParaRPr lang="zh-TW" altLang="en-US">
            <a:solidFill>
              <a:schemeClr val="tx1"/>
            </a:solidFill>
          </a:endParaRPr>
        </a:p>
      </dgm:t>
    </dgm:pt>
    <dgm:pt modelId="{018C3ABE-B358-47CC-9DDD-60A2385F3C8E}">
      <dgm:prSet phldrT="[文字]" custT="1"/>
      <dgm:spPr>
        <a:ln>
          <a:solidFill>
            <a:schemeClr val="accent1">
              <a:lumMod val="75000"/>
            </a:schemeClr>
          </a:solidFill>
        </a:ln>
      </dgm:spPr>
      <dgm:t>
        <a:bodyPr/>
        <a:lstStyle/>
        <a:p>
          <a:r>
            <a:rPr lang="en-US" altLang="en-US" sz="1400" baseline="0" dirty="0" smtClean="0">
              <a:solidFill>
                <a:schemeClr val="tx1"/>
              </a:solidFill>
              <a:latin typeface="Times New Roman" pitchFamily="18" charset="0"/>
              <a:cs typeface="Times New Roman" pitchFamily="18" charset="0"/>
            </a:rPr>
            <a:t>Human Resource section</a:t>
          </a:r>
          <a:endParaRPr lang="zh-TW" altLang="en-US" sz="1400" baseline="0" dirty="0">
            <a:solidFill>
              <a:schemeClr val="tx1"/>
            </a:solidFill>
            <a:latin typeface="Times New Roman" pitchFamily="18" charset="0"/>
            <a:cs typeface="Times New Roman" pitchFamily="18" charset="0"/>
          </a:endParaRPr>
        </a:p>
      </dgm:t>
    </dgm:pt>
    <dgm:pt modelId="{25B2576B-65D4-466B-8428-6B768CA61D27}" type="parTrans" cxnId="{54973553-204F-47F7-B1CF-D3BFA591C060}">
      <dgm:prSet/>
      <dgm:spPr/>
      <dgm:t>
        <a:bodyPr/>
        <a:lstStyle/>
        <a:p>
          <a:endParaRPr lang="zh-TW" altLang="en-US" sz="1500" baseline="0">
            <a:solidFill>
              <a:schemeClr val="tx1"/>
            </a:solidFill>
          </a:endParaRPr>
        </a:p>
      </dgm:t>
    </dgm:pt>
    <dgm:pt modelId="{3F65486D-10CE-4050-8192-C78CA001C78F}" type="sibTrans" cxnId="{54973553-204F-47F7-B1CF-D3BFA591C060}">
      <dgm:prSet/>
      <dgm:spPr/>
      <dgm:t>
        <a:bodyPr/>
        <a:lstStyle/>
        <a:p>
          <a:endParaRPr lang="zh-TW" altLang="en-US">
            <a:solidFill>
              <a:schemeClr val="tx1"/>
            </a:solidFill>
          </a:endParaRPr>
        </a:p>
      </dgm:t>
    </dgm:pt>
    <dgm:pt modelId="{F6CEF292-0726-4508-9033-FE08A2515F16}">
      <dgm:prSet phldrT="[文字]" custT="1"/>
      <dgm:spPr>
        <a:ln>
          <a:solidFill>
            <a:schemeClr val="accent1">
              <a:lumMod val="75000"/>
            </a:schemeClr>
          </a:solidFill>
        </a:ln>
      </dgm:spPr>
      <dgm:t>
        <a:bodyPr/>
        <a:lstStyle/>
        <a:p>
          <a:r>
            <a:rPr lang="en-US" altLang="zh-TW" sz="1400" baseline="0" dirty="0" smtClean="0">
              <a:solidFill>
                <a:schemeClr val="tx1"/>
              </a:solidFill>
              <a:latin typeface="Times New Roman" pitchFamily="18" charset="0"/>
              <a:cs typeface="Times New Roman" pitchFamily="18" charset="0"/>
            </a:rPr>
            <a:t>Domestic Sales</a:t>
          </a:r>
          <a:endParaRPr lang="zh-TW" altLang="en-US" sz="1400" baseline="0" dirty="0">
            <a:solidFill>
              <a:schemeClr val="tx1"/>
            </a:solidFill>
            <a:latin typeface="Times New Roman" pitchFamily="18" charset="0"/>
            <a:cs typeface="Times New Roman" pitchFamily="18" charset="0"/>
          </a:endParaRPr>
        </a:p>
      </dgm:t>
    </dgm:pt>
    <dgm:pt modelId="{72ECE088-6E6B-44A3-89A2-3541DD4D9898}" type="parTrans" cxnId="{40E97A06-AD4D-4ACB-8FE4-6495C2D31972}">
      <dgm:prSet/>
      <dgm:spPr/>
      <dgm:t>
        <a:bodyPr/>
        <a:lstStyle/>
        <a:p>
          <a:endParaRPr lang="zh-TW" altLang="en-US" sz="1500" baseline="0">
            <a:solidFill>
              <a:schemeClr val="tx1"/>
            </a:solidFill>
          </a:endParaRPr>
        </a:p>
      </dgm:t>
    </dgm:pt>
    <dgm:pt modelId="{BEBF5A3D-E847-45B4-AB1D-FC9FAAA7263E}" type="sibTrans" cxnId="{40E97A06-AD4D-4ACB-8FE4-6495C2D31972}">
      <dgm:prSet/>
      <dgm:spPr/>
      <dgm:t>
        <a:bodyPr/>
        <a:lstStyle/>
        <a:p>
          <a:endParaRPr lang="zh-TW" altLang="en-US">
            <a:solidFill>
              <a:schemeClr val="tx1"/>
            </a:solidFill>
          </a:endParaRPr>
        </a:p>
      </dgm:t>
    </dgm:pt>
    <dgm:pt modelId="{793B149E-C2D4-4DD4-B9E7-BDB216EDE753}">
      <dgm:prSet phldrT="[文字]" custT="1"/>
      <dgm:spPr>
        <a:ln>
          <a:solidFill>
            <a:schemeClr val="accent1">
              <a:lumMod val="75000"/>
            </a:schemeClr>
          </a:solidFill>
        </a:ln>
      </dgm:spPr>
      <dgm:t>
        <a:bodyPr/>
        <a:lstStyle/>
        <a:p>
          <a:r>
            <a:rPr lang="en-US" altLang="zh-TW" sz="1400" baseline="0" dirty="0" smtClean="0">
              <a:solidFill>
                <a:schemeClr val="tx1"/>
              </a:solidFill>
              <a:latin typeface="Times New Roman" pitchFamily="18" charset="0"/>
              <a:cs typeface="Times New Roman" pitchFamily="18" charset="0"/>
            </a:rPr>
            <a:t>Forming section</a:t>
          </a:r>
          <a:endParaRPr lang="zh-TW" altLang="en-US" sz="1400" baseline="0" dirty="0">
            <a:solidFill>
              <a:schemeClr val="tx1"/>
            </a:solidFill>
            <a:latin typeface="Times New Roman" pitchFamily="18" charset="0"/>
            <a:cs typeface="Times New Roman" pitchFamily="18" charset="0"/>
          </a:endParaRPr>
        </a:p>
      </dgm:t>
    </dgm:pt>
    <dgm:pt modelId="{ABFF8F8A-CE8A-43BB-945C-957EEECBA493}" type="parTrans" cxnId="{5F8AE958-4CBA-4549-BA96-610235E0B0B2}">
      <dgm:prSet/>
      <dgm:spPr/>
      <dgm:t>
        <a:bodyPr/>
        <a:lstStyle/>
        <a:p>
          <a:endParaRPr lang="zh-TW" altLang="en-US" sz="1500" baseline="0">
            <a:solidFill>
              <a:schemeClr val="tx1"/>
            </a:solidFill>
          </a:endParaRPr>
        </a:p>
      </dgm:t>
    </dgm:pt>
    <dgm:pt modelId="{F1DCD664-EF26-4C1A-A6A0-503D91958D8D}" type="sibTrans" cxnId="{5F8AE958-4CBA-4549-BA96-610235E0B0B2}">
      <dgm:prSet/>
      <dgm:spPr/>
      <dgm:t>
        <a:bodyPr/>
        <a:lstStyle/>
        <a:p>
          <a:endParaRPr lang="zh-TW" altLang="en-US">
            <a:solidFill>
              <a:schemeClr val="tx1"/>
            </a:solidFill>
          </a:endParaRPr>
        </a:p>
      </dgm:t>
    </dgm:pt>
    <dgm:pt modelId="{890349FD-78A6-4C78-A5C9-F5B03CD59A1C}">
      <dgm:prSet phldrT="[文字]" custT="1"/>
      <dgm:spPr>
        <a:ln>
          <a:solidFill>
            <a:schemeClr val="accent1">
              <a:lumMod val="75000"/>
            </a:schemeClr>
          </a:solidFill>
        </a:ln>
      </dgm:spPr>
      <dgm:t>
        <a:bodyPr/>
        <a:lstStyle/>
        <a:p>
          <a:r>
            <a:rPr lang="en-US" altLang="zh-TW" sz="1400" baseline="0" dirty="0" smtClean="0">
              <a:solidFill>
                <a:schemeClr val="tx1"/>
              </a:solidFill>
              <a:latin typeface="Times New Roman" pitchFamily="18" charset="0"/>
              <a:cs typeface="Times New Roman" pitchFamily="18" charset="0"/>
            </a:rPr>
            <a:t>Compression Molding  section</a:t>
          </a:r>
          <a:endParaRPr lang="zh-TW" altLang="en-US" sz="1400" baseline="0" dirty="0">
            <a:solidFill>
              <a:schemeClr val="tx1"/>
            </a:solidFill>
            <a:latin typeface="Times New Roman" pitchFamily="18" charset="0"/>
            <a:cs typeface="Times New Roman" pitchFamily="18" charset="0"/>
          </a:endParaRPr>
        </a:p>
      </dgm:t>
    </dgm:pt>
    <dgm:pt modelId="{52C4518E-691F-4D73-9FF0-955B9579B62D}" type="parTrans" cxnId="{FE0EFB57-4580-4BF2-920C-6CC12C47B689}">
      <dgm:prSet/>
      <dgm:spPr/>
      <dgm:t>
        <a:bodyPr/>
        <a:lstStyle/>
        <a:p>
          <a:endParaRPr lang="zh-TW" altLang="en-US" sz="1500" baseline="0">
            <a:solidFill>
              <a:schemeClr val="tx1"/>
            </a:solidFill>
          </a:endParaRPr>
        </a:p>
      </dgm:t>
    </dgm:pt>
    <dgm:pt modelId="{F719CAD4-3D7D-4563-B919-471FF6A91A8D}" type="sibTrans" cxnId="{FE0EFB57-4580-4BF2-920C-6CC12C47B689}">
      <dgm:prSet/>
      <dgm:spPr/>
      <dgm:t>
        <a:bodyPr/>
        <a:lstStyle/>
        <a:p>
          <a:endParaRPr lang="zh-TW" altLang="en-US">
            <a:solidFill>
              <a:schemeClr val="tx1"/>
            </a:solidFill>
          </a:endParaRPr>
        </a:p>
      </dgm:t>
    </dgm:pt>
    <dgm:pt modelId="{4FC8BDB0-D04F-47B0-844A-B6BA4EFF8078}">
      <dgm:prSet phldrT="[文字]" custT="1"/>
      <dgm:spPr>
        <a:ln>
          <a:solidFill>
            <a:schemeClr val="accent1">
              <a:lumMod val="75000"/>
            </a:schemeClr>
          </a:solidFill>
        </a:ln>
      </dgm:spPr>
      <dgm:t>
        <a:bodyPr/>
        <a:lstStyle/>
        <a:p>
          <a:r>
            <a:rPr lang="en-US" altLang="zh-TW" sz="1400" baseline="0" dirty="0" smtClean="0">
              <a:solidFill>
                <a:schemeClr val="tx1"/>
              </a:solidFill>
              <a:latin typeface="Times New Roman" pitchFamily="18" charset="0"/>
              <a:cs typeface="Times New Roman" pitchFamily="18" charset="0"/>
            </a:rPr>
            <a:t>Sales Dept.</a:t>
          </a:r>
          <a:endParaRPr lang="zh-TW" altLang="en-US" sz="1400" baseline="0" dirty="0">
            <a:solidFill>
              <a:schemeClr val="tx1"/>
            </a:solidFill>
            <a:latin typeface="Times New Roman" pitchFamily="18" charset="0"/>
            <a:cs typeface="Times New Roman" pitchFamily="18" charset="0"/>
          </a:endParaRPr>
        </a:p>
      </dgm:t>
    </dgm:pt>
    <dgm:pt modelId="{41684823-8EF4-4CD4-B782-FAC66C20F611}" type="parTrans" cxnId="{EA9214EA-C701-4570-A44E-6013B6DE9842}">
      <dgm:prSet/>
      <dgm:spPr/>
      <dgm:t>
        <a:bodyPr/>
        <a:lstStyle/>
        <a:p>
          <a:endParaRPr lang="zh-TW" altLang="en-US" sz="1500" baseline="0">
            <a:solidFill>
              <a:schemeClr val="tx1"/>
            </a:solidFill>
          </a:endParaRPr>
        </a:p>
      </dgm:t>
    </dgm:pt>
    <dgm:pt modelId="{A064B11B-FA69-4E21-BA0B-C31ED6ED5EE9}" type="sibTrans" cxnId="{EA9214EA-C701-4570-A44E-6013B6DE9842}">
      <dgm:prSet/>
      <dgm:spPr/>
      <dgm:t>
        <a:bodyPr/>
        <a:lstStyle/>
        <a:p>
          <a:endParaRPr lang="zh-TW" altLang="en-US">
            <a:solidFill>
              <a:schemeClr val="tx1"/>
            </a:solidFill>
          </a:endParaRPr>
        </a:p>
      </dgm:t>
    </dgm:pt>
    <dgm:pt modelId="{A19663CA-6992-4528-AF62-826C62D6B206}">
      <dgm:prSet phldrT="[文字]" custT="1"/>
      <dgm:spPr>
        <a:ln>
          <a:solidFill>
            <a:schemeClr val="accent1">
              <a:lumMod val="75000"/>
            </a:schemeClr>
          </a:solidFill>
        </a:ln>
      </dgm:spPr>
      <dgm:t>
        <a:bodyPr/>
        <a:lstStyle/>
        <a:p>
          <a:r>
            <a:rPr lang="en-US" altLang="zh-TW" sz="1400" baseline="0" dirty="0" smtClean="0">
              <a:solidFill>
                <a:schemeClr val="tx1"/>
              </a:solidFill>
              <a:latin typeface="Times New Roman" pitchFamily="18" charset="0"/>
              <a:cs typeface="Times New Roman" pitchFamily="18" charset="0"/>
            </a:rPr>
            <a:t>International Sales</a:t>
          </a:r>
          <a:endParaRPr lang="zh-TW" altLang="en-US" sz="1400" baseline="0" dirty="0">
            <a:solidFill>
              <a:schemeClr val="tx1"/>
            </a:solidFill>
            <a:latin typeface="Times New Roman" pitchFamily="18" charset="0"/>
            <a:cs typeface="Times New Roman" pitchFamily="18" charset="0"/>
          </a:endParaRPr>
        </a:p>
      </dgm:t>
    </dgm:pt>
    <dgm:pt modelId="{78361C11-C2EB-44A4-8044-DA1527A2D30D}" type="parTrans" cxnId="{BC09915A-6E5C-42AA-BA7B-CE4E085680AC}">
      <dgm:prSet/>
      <dgm:spPr/>
      <dgm:t>
        <a:bodyPr/>
        <a:lstStyle/>
        <a:p>
          <a:endParaRPr lang="zh-TW" altLang="en-US" sz="1500" baseline="0">
            <a:solidFill>
              <a:schemeClr val="tx1"/>
            </a:solidFill>
          </a:endParaRPr>
        </a:p>
      </dgm:t>
    </dgm:pt>
    <dgm:pt modelId="{556E5854-786A-4217-A855-4F1FD1F1381A}" type="sibTrans" cxnId="{BC09915A-6E5C-42AA-BA7B-CE4E085680AC}">
      <dgm:prSet/>
      <dgm:spPr/>
      <dgm:t>
        <a:bodyPr/>
        <a:lstStyle/>
        <a:p>
          <a:endParaRPr lang="zh-TW" altLang="en-US">
            <a:solidFill>
              <a:schemeClr val="tx1"/>
            </a:solidFill>
          </a:endParaRPr>
        </a:p>
      </dgm:t>
    </dgm:pt>
    <dgm:pt modelId="{C568C9FB-F4BA-45BA-8E88-C231054A3898}">
      <dgm:prSet phldrT="[文字]" custT="1"/>
      <dgm:spPr>
        <a:ln>
          <a:solidFill>
            <a:schemeClr val="accent1">
              <a:lumMod val="75000"/>
            </a:schemeClr>
          </a:solidFill>
        </a:ln>
      </dgm:spPr>
      <dgm:t>
        <a:bodyPr/>
        <a:lstStyle/>
        <a:p>
          <a:r>
            <a:rPr lang="en-US" altLang="zh-TW" sz="1400" baseline="0" dirty="0" smtClean="0">
              <a:solidFill>
                <a:schemeClr val="tx1"/>
              </a:solidFill>
              <a:latin typeface="Times New Roman" pitchFamily="18" charset="0"/>
              <a:cs typeface="Times New Roman" pitchFamily="18" charset="0"/>
            </a:rPr>
            <a:t>Purchasing section</a:t>
          </a:r>
          <a:endParaRPr lang="zh-TW" altLang="en-US" sz="1400" baseline="0" dirty="0">
            <a:solidFill>
              <a:schemeClr val="tx1"/>
            </a:solidFill>
            <a:latin typeface="Times New Roman" pitchFamily="18" charset="0"/>
            <a:cs typeface="Times New Roman" pitchFamily="18" charset="0"/>
          </a:endParaRPr>
        </a:p>
      </dgm:t>
    </dgm:pt>
    <dgm:pt modelId="{F27D069D-C164-45B9-BEAC-D369DA5F2BDF}" type="parTrans" cxnId="{2CDE50A4-EB95-459B-AD6A-0BD886D3D146}">
      <dgm:prSet/>
      <dgm:spPr/>
      <dgm:t>
        <a:bodyPr/>
        <a:lstStyle/>
        <a:p>
          <a:endParaRPr lang="zh-TW" altLang="en-US" sz="1500" baseline="0">
            <a:solidFill>
              <a:schemeClr val="tx1"/>
            </a:solidFill>
          </a:endParaRPr>
        </a:p>
      </dgm:t>
    </dgm:pt>
    <dgm:pt modelId="{5CF8449A-7B09-4A4A-A428-9E9ACEF8D2B3}" type="sibTrans" cxnId="{2CDE50A4-EB95-459B-AD6A-0BD886D3D146}">
      <dgm:prSet/>
      <dgm:spPr/>
      <dgm:t>
        <a:bodyPr/>
        <a:lstStyle/>
        <a:p>
          <a:endParaRPr lang="zh-TW" altLang="en-US">
            <a:solidFill>
              <a:schemeClr val="tx1"/>
            </a:solidFill>
          </a:endParaRPr>
        </a:p>
      </dgm:t>
    </dgm:pt>
    <dgm:pt modelId="{DAED71BD-DE76-4E7C-8F98-37689F056388}">
      <dgm:prSet phldrT="[文字]" custT="1"/>
      <dgm:spPr>
        <a:ln>
          <a:solidFill>
            <a:schemeClr val="accent1">
              <a:lumMod val="75000"/>
            </a:schemeClr>
          </a:solidFill>
        </a:ln>
      </dgm:spPr>
      <dgm:t>
        <a:bodyPr/>
        <a:lstStyle/>
        <a:p>
          <a:r>
            <a:rPr lang="en-US" altLang="en-US" sz="1400" baseline="0" dirty="0" smtClean="0">
              <a:solidFill>
                <a:schemeClr val="tx1"/>
              </a:solidFill>
              <a:latin typeface="Times New Roman" pitchFamily="18" charset="0"/>
              <a:cs typeface="Times New Roman" pitchFamily="18" charset="0"/>
            </a:rPr>
            <a:t>Warehouse management section</a:t>
          </a:r>
          <a:endParaRPr lang="zh-TW" altLang="en-US" sz="1400" baseline="0" dirty="0">
            <a:solidFill>
              <a:schemeClr val="tx1"/>
            </a:solidFill>
            <a:latin typeface="Times New Roman" pitchFamily="18" charset="0"/>
            <a:cs typeface="Times New Roman" pitchFamily="18" charset="0"/>
          </a:endParaRPr>
        </a:p>
      </dgm:t>
    </dgm:pt>
    <dgm:pt modelId="{8CEE96BA-E661-4750-B668-9B1B5580E481}" type="parTrans" cxnId="{984581F6-33FB-41DF-9185-EFA0386DD386}">
      <dgm:prSet/>
      <dgm:spPr/>
      <dgm:t>
        <a:bodyPr/>
        <a:lstStyle/>
        <a:p>
          <a:endParaRPr lang="zh-TW" altLang="en-US" sz="1500" baseline="0">
            <a:solidFill>
              <a:schemeClr val="tx1"/>
            </a:solidFill>
          </a:endParaRPr>
        </a:p>
      </dgm:t>
    </dgm:pt>
    <dgm:pt modelId="{C5F984E7-D783-4472-A0DA-D6BB1EFED853}" type="sibTrans" cxnId="{984581F6-33FB-41DF-9185-EFA0386DD386}">
      <dgm:prSet/>
      <dgm:spPr/>
      <dgm:t>
        <a:bodyPr/>
        <a:lstStyle/>
        <a:p>
          <a:endParaRPr lang="zh-TW" altLang="en-US">
            <a:solidFill>
              <a:schemeClr val="tx1"/>
            </a:solidFill>
          </a:endParaRPr>
        </a:p>
      </dgm:t>
    </dgm:pt>
    <dgm:pt modelId="{7790CEF6-AD5A-4CE5-8342-C411FEEFA27E}">
      <dgm:prSet phldrT="[文字]" custT="1"/>
      <dgm:spPr>
        <a:ln>
          <a:solidFill>
            <a:schemeClr val="accent1">
              <a:lumMod val="75000"/>
            </a:schemeClr>
          </a:solidFill>
        </a:ln>
      </dgm:spPr>
      <dgm:t>
        <a:bodyPr/>
        <a:lstStyle/>
        <a:p>
          <a:r>
            <a:rPr lang="en-US" altLang="zh-TW" sz="1400" baseline="0" dirty="0" smtClean="0">
              <a:solidFill>
                <a:schemeClr val="tx1"/>
              </a:solidFill>
              <a:latin typeface="Times New Roman" pitchFamily="18" charset="0"/>
              <a:cs typeface="Times New Roman" pitchFamily="18" charset="0"/>
            </a:rPr>
            <a:t>Quality Management  Dept.</a:t>
          </a:r>
          <a:endParaRPr lang="zh-TW" altLang="en-US" sz="1400" baseline="0" dirty="0">
            <a:solidFill>
              <a:schemeClr val="tx1"/>
            </a:solidFill>
            <a:latin typeface="Times New Roman" pitchFamily="18" charset="0"/>
            <a:cs typeface="Times New Roman" pitchFamily="18" charset="0"/>
          </a:endParaRPr>
        </a:p>
      </dgm:t>
    </dgm:pt>
    <dgm:pt modelId="{CEF5A4A3-5531-4EED-B673-B2802B3C2445}" type="parTrans" cxnId="{4DA2DB1B-26E1-4D4A-9F0D-89A11BE17CF6}">
      <dgm:prSet/>
      <dgm:spPr/>
      <dgm:t>
        <a:bodyPr/>
        <a:lstStyle/>
        <a:p>
          <a:endParaRPr lang="zh-TW" altLang="en-US" sz="1500" baseline="0">
            <a:solidFill>
              <a:schemeClr val="tx1"/>
            </a:solidFill>
          </a:endParaRPr>
        </a:p>
      </dgm:t>
    </dgm:pt>
    <dgm:pt modelId="{126D891A-5018-421A-8594-12C544B78FBF}" type="sibTrans" cxnId="{4DA2DB1B-26E1-4D4A-9F0D-89A11BE17CF6}">
      <dgm:prSet/>
      <dgm:spPr/>
      <dgm:t>
        <a:bodyPr/>
        <a:lstStyle/>
        <a:p>
          <a:endParaRPr lang="zh-TW" altLang="en-US">
            <a:solidFill>
              <a:schemeClr val="tx1"/>
            </a:solidFill>
          </a:endParaRPr>
        </a:p>
      </dgm:t>
    </dgm:pt>
    <dgm:pt modelId="{C27AF881-718F-425A-8C6C-5C57D68E23A0}">
      <dgm:prSet phldrT="[文字]" custT="1"/>
      <dgm:spPr>
        <a:ln>
          <a:solidFill>
            <a:schemeClr val="accent1">
              <a:lumMod val="75000"/>
            </a:schemeClr>
          </a:solidFill>
        </a:ln>
      </dgm:spPr>
      <dgm:t>
        <a:bodyPr/>
        <a:lstStyle/>
        <a:p>
          <a:r>
            <a:rPr lang="en-US" altLang="zh-TW" sz="1400" baseline="0" dirty="0" smtClean="0">
              <a:solidFill>
                <a:schemeClr val="tx1"/>
              </a:solidFill>
              <a:latin typeface="Times New Roman" pitchFamily="18" charset="0"/>
              <a:cs typeface="Times New Roman" pitchFamily="18" charset="0"/>
            </a:rPr>
            <a:t>QA </a:t>
          </a:r>
          <a:endParaRPr lang="zh-TW" altLang="en-US" sz="1400" baseline="0" dirty="0">
            <a:solidFill>
              <a:schemeClr val="tx1"/>
            </a:solidFill>
            <a:latin typeface="Times New Roman" pitchFamily="18" charset="0"/>
            <a:cs typeface="Times New Roman" pitchFamily="18" charset="0"/>
          </a:endParaRPr>
        </a:p>
      </dgm:t>
    </dgm:pt>
    <dgm:pt modelId="{3F0BB9C4-A65B-4EE0-B153-17888B302F23}" type="parTrans" cxnId="{1AE4DC74-FF9A-4E60-81A2-C0CF61068778}">
      <dgm:prSet/>
      <dgm:spPr/>
      <dgm:t>
        <a:bodyPr/>
        <a:lstStyle/>
        <a:p>
          <a:endParaRPr lang="zh-TW" altLang="en-US" sz="1500" baseline="0">
            <a:solidFill>
              <a:schemeClr val="tx1"/>
            </a:solidFill>
          </a:endParaRPr>
        </a:p>
      </dgm:t>
    </dgm:pt>
    <dgm:pt modelId="{355554E6-02A9-4BB4-99D7-6085D5B329EE}" type="sibTrans" cxnId="{1AE4DC74-FF9A-4E60-81A2-C0CF61068778}">
      <dgm:prSet/>
      <dgm:spPr/>
      <dgm:t>
        <a:bodyPr/>
        <a:lstStyle/>
        <a:p>
          <a:endParaRPr lang="zh-TW" altLang="en-US">
            <a:solidFill>
              <a:schemeClr val="tx1"/>
            </a:solidFill>
          </a:endParaRPr>
        </a:p>
      </dgm:t>
    </dgm:pt>
    <dgm:pt modelId="{92BA8D13-B2FA-44AE-934F-4C0AAE57FCF2}">
      <dgm:prSet phldrT="[文字]" custT="1"/>
      <dgm:spPr>
        <a:ln>
          <a:solidFill>
            <a:schemeClr val="accent1">
              <a:lumMod val="75000"/>
            </a:schemeClr>
          </a:solidFill>
        </a:ln>
      </dgm:spPr>
      <dgm:t>
        <a:bodyPr/>
        <a:lstStyle/>
        <a:p>
          <a:r>
            <a:rPr lang="en-US" altLang="zh-TW" sz="1400" baseline="0" dirty="0" smtClean="0">
              <a:solidFill>
                <a:schemeClr val="tx1"/>
              </a:solidFill>
              <a:latin typeface="Times New Roman" pitchFamily="18" charset="0"/>
              <a:cs typeface="Times New Roman" pitchFamily="18" charset="0"/>
            </a:rPr>
            <a:t>QC</a:t>
          </a:r>
          <a:endParaRPr lang="zh-TW" altLang="en-US" sz="1400" baseline="0" dirty="0">
            <a:solidFill>
              <a:schemeClr val="tx1"/>
            </a:solidFill>
            <a:latin typeface="Times New Roman" pitchFamily="18" charset="0"/>
            <a:cs typeface="Times New Roman" pitchFamily="18" charset="0"/>
          </a:endParaRPr>
        </a:p>
      </dgm:t>
    </dgm:pt>
    <dgm:pt modelId="{DD8DF21E-4094-4DC3-B37B-345D421DC373}" type="parTrans" cxnId="{111899C9-E16F-43AA-9CD1-71D81592B753}">
      <dgm:prSet/>
      <dgm:spPr/>
      <dgm:t>
        <a:bodyPr/>
        <a:lstStyle/>
        <a:p>
          <a:endParaRPr lang="zh-TW" altLang="en-US" sz="1500" baseline="0">
            <a:solidFill>
              <a:schemeClr val="tx1"/>
            </a:solidFill>
          </a:endParaRPr>
        </a:p>
      </dgm:t>
    </dgm:pt>
    <dgm:pt modelId="{D98EA772-C8E2-45E4-96DD-4C10E8F255DD}" type="sibTrans" cxnId="{111899C9-E16F-43AA-9CD1-71D81592B753}">
      <dgm:prSet/>
      <dgm:spPr/>
      <dgm:t>
        <a:bodyPr/>
        <a:lstStyle/>
        <a:p>
          <a:endParaRPr lang="zh-TW" altLang="en-US">
            <a:solidFill>
              <a:schemeClr val="tx1"/>
            </a:solidFill>
          </a:endParaRPr>
        </a:p>
      </dgm:t>
    </dgm:pt>
    <dgm:pt modelId="{45497032-16E1-45CB-8243-58CB4D346C16}">
      <dgm:prSet phldrT="[文字]" custT="1"/>
      <dgm:spPr>
        <a:ln>
          <a:solidFill>
            <a:schemeClr val="accent1">
              <a:lumMod val="75000"/>
            </a:schemeClr>
          </a:solidFill>
        </a:ln>
      </dgm:spPr>
      <dgm:t>
        <a:bodyPr/>
        <a:lstStyle/>
        <a:p>
          <a:r>
            <a:rPr lang="en-US" altLang="zh-TW" sz="1400" baseline="0" dirty="0" smtClean="0">
              <a:solidFill>
                <a:schemeClr val="tx1"/>
              </a:solidFill>
              <a:latin typeface="Times New Roman" pitchFamily="18" charset="0"/>
              <a:cs typeface="Times New Roman" pitchFamily="18" charset="0"/>
            </a:rPr>
            <a:t>Engineering Dept.</a:t>
          </a:r>
          <a:endParaRPr lang="zh-TW" altLang="en-US" sz="1400" baseline="0" dirty="0">
            <a:solidFill>
              <a:schemeClr val="tx1"/>
            </a:solidFill>
            <a:latin typeface="Times New Roman" pitchFamily="18" charset="0"/>
            <a:cs typeface="Times New Roman" pitchFamily="18" charset="0"/>
          </a:endParaRPr>
        </a:p>
      </dgm:t>
    </dgm:pt>
    <dgm:pt modelId="{9D0DEC87-2F46-4B12-A9D5-F675D6FFB06C}" type="parTrans" cxnId="{93C65522-FE2A-4248-998E-FF31111EF2A3}">
      <dgm:prSet/>
      <dgm:spPr/>
      <dgm:t>
        <a:bodyPr/>
        <a:lstStyle/>
        <a:p>
          <a:endParaRPr lang="zh-TW" altLang="en-US" sz="1500" baseline="0">
            <a:solidFill>
              <a:schemeClr val="tx1"/>
            </a:solidFill>
          </a:endParaRPr>
        </a:p>
      </dgm:t>
    </dgm:pt>
    <dgm:pt modelId="{0C9FF8E7-8213-42AE-8B47-B3FFB1C870ED}" type="sibTrans" cxnId="{93C65522-FE2A-4248-998E-FF31111EF2A3}">
      <dgm:prSet/>
      <dgm:spPr/>
      <dgm:t>
        <a:bodyPr/>
        <a:lstStyle/>
        <a:p>
          <a:endParaRPr lang="zh-TW" altLang="en-US">
            <a:solidFill>
              <a:schemeClr val="tx1"/>
            </a:solidFill>
          </a:endParaRPr>
        </a:p>
      </dgm:t>
    </dgm:pt>
    <dgm:pt modelId="{1B69D0BA-C8A4-45B4-ACE2-62CEC9B22AA4}">
      <dgm:prSet phldrT="[文字]" custT="1"/>
      <dgm:spPr>
        <a:ln>
          <a:solidFill>
            <a:schemeClr val="accent1">
              <a:lumMod val="75000"/>
            </a:schemeClr>
          </a:solidFill>
        </a:ln>
      </dgm:spPr>
      <dgm:t>
        <a:bodyPr/>
        <a:lstStyle/>
        <a:p>
          <a:r>
            <a:rPr lang="en-US" altLang="en-US" sz="1400" baseline="0" dirty="0" smtClean="0">
              <a:solidFill>
                <a:schemeClr val="tx1"/>
              </a:solidFill>
              <a:latin typeface="Times New Roman" pitchFamily="18" charset="0"/>
              <a:cs typeface="Times New Roman" pitchFamily="18" charset="0"/>
            </a:rPr>
            <a:t>Technical section</a:t>
          </a:r>
          <a:endParaRPr lang="zh-TW" altLang="en-US" sz="1400" baseline="0" dirty="0">
            <a:solidFill>
              <a:schemeClr val="tx1"/>
            </a:solidFill>
            <a:latin typeface="Times New Roman" pitchFamily="18" charset="0"/>
            <a:cs typeface="Times New Roman" pitchFamily="18" charset="0"/>
          </a:endParaRPr>
        </a:p>
      </dgm:t>
    </dgm:pt>
    <dgm:pt modelId="{7794FAF1-D630-4550-B7F7-FF06515BB71F}" type="parTrans" cxnId="{D3A59E00-8EF8-4378-907D-2605AD077C80}">
      <dgm:prSet/>
      <dgm:spPr/>
      <dgm:t>
        <a:bodyPr/>
        <a:lstStyle/>
        <a:p>
          <a:endParaRPr lang="zh-TW" altLang="en-US" sz="1500" baseline="0">
            <a:solidFill>
              <a:schemeClr val="tx1"/>
            </a:solidFill>
          </a:endParaRPr>
        </a:p>
      </dgm:t>
    </dgm:pt>
    <dgm:pt modelId="{CCC92D89-992D-4EEC-A9A6-84C97A090497}" type="sibTrans" cxnId="{D3A59E00-8EF8-4378-907D-2605AD077C80}">
      <dgm:prSet/>
      <dgm:spPr/>
      <dgm:t>
        <a:bodyPr/>
        <a:lstStyle/>
        <a:p>
          <a:endParaRPr lang="zh-TW" altLang="en-US">
            <a:solidFill>
              <a:schemeClr val="tx1"/>
            </a:solidFill>
          </a:endParaRPr>
        </a:p>
      </dgm:t>
    </dgm:pt>
    <dgm:pt modelId="{CB992716-592F-44E1-B7BA-FB1C8D1682DC}">
      <dgm:prSet phldrT="[文字]" custT="1"/>
      <dgm:spPr>
        <a:ln>
          <a:solidFill>
            <a:schemeClr val="accent1">
              <a:lumMod val="75000"/>
            </a:schemeClr>
          </a:solidFill>
        </a:ln>
      </dgm:spPr>
      <dgm:t>
        <a:bodyPr/>
        <a:lstStyle/>
        <a:p>
          <a:r>
            <a:rPr lang="en-US" altLang="en-US" sz="1400" baseline="0" dirty="0" smtClean="0">
              <a:solidFill>
                <a:schemeClr val="tx1"/>
              </a:solidFill>
              <a:latin typeface="Times New Roman" pitchFamily="18" charset="0"/>
              <a:cs typeface="Times New Roman" pitchFamily="18" charset="0"/>
            </a:rPr>
            <a:t>Management</a:t>
          </a:r>
        </a:p>
        <a:p>
          <a:r>
            <a:rPr lang="en-US" altLang="en-US" sz="1400" baseline="0" dirty="0" smtClean="0">
              <a:solidFill>
                <a:schemeClr val="tx1"/>
              </a:solidFill>
              <a:latin typeface="Times New Roman" pitchFamily="18" charset="0"/>
              <a:cs typeface="Times New Roman" pitchFamily="18" charset="0"/>
            </a:rPr>
            <a:t>Dept.</a:t>
          </a:r>
          <a:endParaRPr lang="zh-TW" altLang="en-US" sz="1400" baseline="0" dirty="0">
            <a:solidFill>
              <a:schemeClr val="tx1"/>
            </a:solidFill>
            <a:latin typeface="Times New Roman" pitchFamily="18" charset="0"/>
            <a:cs typeface="Times New Roman" pitchFamily="18" charset="0"/>
          </a:endParaRPr>
        </a:p>
      </dgm:t>
    </dgm:pt>
    <dgm:pt modelId="{14CDB053-2436-4EAF-84AA-CA2029F2714E}" type="sibTrans" cxnId="{F303E187-47CA-418A-AF21-944B37878C0A}">
      <dgm:prSet/>
      <dgm:spPr/>
      <dgm:t>
        <a:bodyPr/>
        <a:lstStyle/>
        <a:p>
          <a:endParaRPr lang="zh-TW" altLang="en-US">
            <a:solidFill>
              <a:schemeClr val="tx1"/>
            </a:solidFill>
          </a:endParaRPr>
        </a:p>
      </dgm:t>
    </dgm:pt>
    <dgm:pt modelId="{6F1BBD5E-83D7-4F40-B082-8C2BC9CB981C}" type="parTrans" cxnId="{F303E187-47CA-418A-AF21-944B37878C0A}">
      <dgm:prSet/>
      <dgm:spPr/>
      <dgm:t>
        <a:bodyPr/>
        <a:lstStyle/>
        <a:p>
          <a:endParaRPr lang="zh-TW" altLang="en-US" sz="1500" baseline="0">
            <a:solidFill>
              <a:schemeClr val="tx1"/>
            </a:solidFill>
          </a:endParaRPr>
        </a:p>
      </dgm:t>
    </dgm:pt>
    <dgm:pt modelId="{11DDB7DF-0862-4DF2-909D-3CF00B6D881D}">
      <dgm:prSet phldrT="[文字]" custT="1"/>
      <dgm:spPr>
        <a:ln>
          <a:solidFill>
            <a:schemeClr val="accent1">
              <a:lumMod val="75000"/>
            </a:schemeClr>
          </a:solidFill>
        </a:ln>
      </dgm:spPr>
      <dgm:t>
        <a:bodyPr/>
        <a:lstStyle/>
        <a:p>
          <a:pPr algn="l"/>
          <a:r>
            <a:rPr lang="en-US" altLang="zh-TW" sz="1400" baseline="0" dirty="0" smtClean="0">
              <a:solidFill>
                <a:schemeClr val="tx1"/>
              </a:solidFill>
              <a:latin typeface="Times New Roman" pitchFamily="18" charset="0"/>
              <a:cs typeface="Times New Roman" pitchFamily="18" charset="0"/>
            </a:rPr>
            <a:t>Injection </a:t>
          </a:r>
        </a:p>
        <a:p>
          <a:pPr algn="l"/>
          <a:r>
            <a:rPr lang="en-US" altLang="zh-TW" sz="1400" baseline="0" dirty="0" smtClean="0">
              <a:solidFill>
                <a:schemeClr val="tx1"/>
              </a:solidFill>
              <a:latin typeface="Times New Roman" pitchFamily="18" charset="0"/>
              <a:cs typeface="Times New Roman" pitchFamily="18" charset="0"/>
            </a:rPr>
            <a:t>section</a:t>
          </a:r>
          <a:endParaRPr lang="zh-TW" altLang="en-US" sz="1400" baseline="0" dirty="0">
            <a:solidFill>
              <a:schemeClr val="tx1"/>
            </a:solidFill>
            <a:latin typeface="Times New Roman" pitchFamily="18" charset="0"/>
            <a:cs typeface="Times New Roman" pitchFamily="18" charset="0"/>
          </a:endParaRPr>
        </a:p>
      </dgm:t>
    </dgm:pt>
    <dgm:pt modelId="{C6B8CE06-CC86-451E-A14F-96AA215ACF50}" type="parTrans" cxnId="{7CA932E1-B3E1-43A1-AE25-5EE61AEB0BC6}">
      <dgm:prSet/>
      <dgm:spPr/>
      <dgm:t>
        <a:bodyPr/>
        <a:lstStyle/>
        <a:p>
          <a:endParaRPr lang="zh-TW" altLang="en-US"/>
        </a:p>
      </dgm:t>
    </dgm:pt>
    <dgm:pt modelId="{7D55C84C-E02B-45D1-A119-67433FF5F485}" type="sibTrans" cxnId="{7CA932E1-B3E1-43A1-AE25-5EE61AEB0BC6}">
      <dgm:prSet/>
      <dgm:spPr/>
      <dgm:t>
        <a:bodyPr/>
        <a:lstStyle/>
        <a:p>
          <a:endParaRPr lang="zh-TW" altLang="en-US"/>
        </a:p>
      </dgm:t>
    </dgm:pt>
    <dgm:pt modelId="{878F550A-3C2F-47B2-9DF9-A72DEF02E90B}">
      <dgm:prSet phldrT="[文字]" custT="1"/>
      <dgm:spPr>
        <a:ln>
          <a:solidFill>
            <a:schemeClr val="accent1">
              <a:lumMod val="75000"/>
            </a:schemeClr>
          </a:solidFill>
        </a:ln>
      </dgm:spPr>
      <dgm:t>
        <a:bodyPr/>
        <a:lstStyle/>
        <a:p>
          <a:r>
            <a:rPr lang="en-US" altLang="zh-TW" sz="1400" baseline="0" dirty="0" smtClean="0">
              <a:solidFill>
                <a:schemeClr val="tx1"/>
              </a:solidFill>
              <a:latin typeface="Times New Roman" pitchFamily="18" charset="0"/>
              <a:cs typeface="Times New Roman" pitchFamily="18" charset="0"/>
            </a:rPr>
            <a:t>Deburring section</a:t>
          </a:r>
          <a:endParaRPr lang="zh-TW" altLang="en-US" sz="1400" baseline="0" dirty="0">
            <a:solidFill>
              <a:schemeClr val="tx1"/>
            </a:solidFill>
            <a:latin typeface="Times New Roman" pitchFamily="18" charset="0"/>
            <a:cs typeface="Times New Roman" pitchFamily="18" charset="0"/>
          </a:endParaRPr>
        </a:p>
      </dgm:t>
    </dgm:pt>
    <dgm:pt modelId="{9A870C0D-C79F-48ED-AB75-9EC4DD65B7D9}" type="parTrans" cxnId="{5FCBB30B-AF00-46FB-92AF-9C36653CFBA4}">
      <dgm:prSet/>
      <dgm:spPr/>
      <dgm:t>
        <a:bodyPr/>
        <a:lstStyle/>
        <a:p>
          <a:endParaRPr lang="zh-TW" altLang="en-US"/>
        </a:p>
      </dgm:t>
    </dgm:pt>
    <dgm:pt modelId="{ACFE71F6-1797-417B-B279-DD18E6847C1B}" type="sibTrans" cxnId="{5FCBB30B-AF00-46FB-92AF-9C36653CFBA4}">
      <dgm:prSet/>
      <dgm:spPr/>
      <dgm:t>
        <a:bodyPr/>
        <a:lstStyle/>
        <a:p>
          <a:endParaRPr lang="zh-TW" altLang="en-US"/>
        </a:p>
      </dgm:t>
    </dgm:pt>
    <dgm:pt modelId="{CAB443FD-6792-41DF-9909-C07F3B47E953}" type="pres">
      <dgm:prSet presAssocID="{EE2C92C1-4DDA-4C17-A784-D80627BEAD0F}" presName="hierChild1" presStyleCnt="0">
        <dgm:presLayoutVars>
          <dgm:orgChart val="1"/>
          <dgm:chPref val="1"/>
          <dgm:dir/>
          <dgm:animOne val="branch"/>
          <dgm:animLvl val="lvl"/>
          <dgm:resizeHandles/>
        </dgm:presLayoutVars>
      </dgm:prSet>
      <dgm:spPr/>
      <dgm:t>
        <a:bodyPr/>
        <a:lstStyle/>
        <a:p>
          <a:endParaRPr lang="zh-TW" altLang="en-US"/>
        </a:p>
      </dgm:t>
    </dgm:pt>
    <dgm:pt modelId="{EB5D3F03-C62E-406E-9280-0E04E1B21315}" type="pres">
      <dgm:prSet presAssocID="{926529A7-35E4-4044-AE7B-CB4FA9D8D9DD}" presName="hierRoot1" presStyleCnt="0">
        <dgm:presLayoutVars>
          <dgm:hierBranch val="init"/>
        </dgm:presLayoutVars>
      </dgm:prSet>
      <dgm:spPr/>
    </dgm:pt>
    <dgm:pt modelId="{6EE799A9-C34E-411E-91D0-C947C413C290}" type="pres">
      <dgm:prSet presAssocID="{926529A7-35E4-4044-AE7B-CB4FA9D8D9DD}" presName="rootComposite1" presStyleCnt="0"/>
      <dgm:spPr/>
    </dgm:pt>
    <dgm:pt modelId="{DD55A1ED-FAB1-4756-B38A-DEFF77D082D4}" type="pres">
      <dgm:prSet presAssocID="{926529A7-35E4-4044-AE7B-CB4FA9D8D9DD}" presName="rootText1" presStyleLbl="node0" presStyleIdx="0" presStyleCnt="1" custScaleX="78343" custScaleY="57868">
        <dgm:presLayoutVars>
          <dgm:chPref val="3"/>
        </dgm:presLayoutVars>
      </dgm:prSet>
      <dgm:spPr/>
      <dgm:t>
        <a:bodyPr/>
        <a:lstStyle/>
        <a:p>
          <a:endParaRPr lang="zh-TW" altLang="en-US"/>
        </a:p>
      </dgm:t>
    </dgm:pt>
    <dgm:pt modelId="{C017462E-7C47-4FBB-AE6F-D910797AD34E}" type="pres">
      <dgm:prSet presAssocID="{926529A7-35E4-4044-AE7B-CB4FA9D8D9DD}" presName="rootConnector1" presStyleLbl="node1" presStyleIdx="0" presStyleCnt="0"/>
      <dgm:spPr/>
      <dgm:t>
        <a:bodyPr/>
        <a:lstStyle/>
        <a:p>
          <a:endParaRPr lang="zh-TW" altLang="en-US"/>
        </a:p>
      </dgm:t>
    </dgm:pt>
    <dgm:pt modelId="{7DFBAA6B-43EB-4875-9FAA-255115CA3414}" type="pres">
      <dgm:prSet presAssocID="{926529A7-35E4-4044-AE7B-CB4FA9D8D9DD}" presName="hierChild2" presStyleCnt="0"/>
      <dgm:spPr/>
    </dgm:pt>
    <dgm:pt modelId="{9445AA8C-54EC-41BC-8822-80814F42328F}" type="pres">
      <dgm:prSet presAssocID="{6F1BBD5E-83D7-4F40-B082-8C2BC9CB981C}" presName="Name37" presStyleLbl="parChTrans1D2" presStyleIdx="0" presStyleCnt="7" custSzX="720000" custSzY="360000"/>
      <dgm:spPr/>
      <dgm:t>
        <a:bodyPr/>
        <a:lstStyle/>
        <a:p>
          <a:endParaRPr lang="zh-TW" altLang="en-US"/>
        </a:p>
      </dgm:t>
    </dgm:pt>
    <dgm:pt modelId="{DBB665CD-E0CE-45AD-A769-E55F0C22C4A0}" type="pres">
      <dgm:prSet presAssocID="{CB992716-592F-44E1-B7BA-FB1C8D1682DC}" presName="hierRoot2" presStyleCnt="0">
        <dgm:presLayoutVars>
          <dgm:hierBranch val="init"/>
        </dgm:presLayoutVars>
      </dgm:prSet>
      <dgm:spPr/>
    </dgm:pt>
    <dgm:pt modelId="{E13E5C9F-BC91-4037-82F4-F0EB0D1CA243}" type="pres">
      <dgm:prSet presAssocID="{CB992716-592F-44E1-B7BA-FB1C8D1682DC}" presName="rootComposite" presStyleCnt="0"/>
      <dgm:spPr/>
    </dgm:pt>
    <dgm:pt modelId="{FDA0E7FD-34FC-4B0E-A7FE-9A9349A6C21A}" type="pres">
      <dgm:prSet presAssocID="{CB992716-592F-44E1-B7BA-FB1C8D1682DC}" presName="rootText" presStyleLbl="node2" presStyleIdx="0" presStyleCnt="6" custScaleX="87485" custScaleY="77701">
        <dgm:presLayoutVars>
          <dgm:chPref val="3"/>
        </dgm:presLayoutVars>
      </dgm:prSet>
      <dgm:spPr/>
      <dgm:t>
        <a:bodyPr/>
        <a:lstStyle/>
        <a:p>
          <a:endParaRPr lang="zh-TW" altLang="en-US"/>
        </a:p>
      </dgm:t>
    </dgm:pt>
    <dgm:pt modelId="{5FB6DC19-A0E3-4213-9A28-2E3B0DBEC6DE}" type="pres">
      <dgm:prSet presAssocID="{CB992716-592F-44E1-B7BA-FB1C8D1682DC}" presName="rootConnector" presStyleLbl="node2" presStyleIdx="0" presStyleCnt="6"/>
      <dgm:spPr/>
      <dgm:t>
        <a:bodyPr/>
        <a:lstStyle/>
        <a:p>
          <a:endParaRPr lang="zh-TW" altLang="en-US"/>
        </a:p>
      </dgm:t>
    </dgm:pt>
    <dgm:pt modelId="{FEE3F9C9-AA60-461B-8D6C-63200F0BD881}" type="pres">
      <dgm:prSet presAssocID="{CB992716-592F-44E1-B7BA-FB1C8D1682DC}" presName="hierChild4" presStyleCnt="0"/>
      <dgm:spPr/>
    </dgm:pt>
    <dgm:pt modelId="{D9FCFA08-753C-4BC8-B952-877B4AE6AFE5}" type="pres">
      <dgm:prSet presAssocID="{E2441287-8C70-4CCE-A126-A00761811AA3}" presName="Name37" presStyleLbl="parChTrans1D3" presStyleIdx="0" presStyleCnt="16" custSzX="720002" custSzY="360000"/>
      <dgm:spPr/>
      <dgm:t>
        <a:bodyPr/>
        <a:lstStyle/>
        <a:p>
          <a:endParaRPr lang="zh-TW" altLang="en-US"/>
        </a:p>
      </dgm:t>
    </dgm:pt>
    <dgm:pt modelId="{92FFA8C3-93E3-4F75-8A02-F36789B1909F}" type="pres">
      <dgm:prSet presAssocID="{7D039F17-EF8E-4999-8EE1-A2E19F510784}" presName="hierRoot2" presStyleCnt="0">
        <dgm:presLayoutVars>
          <dgm:hierBranch val="init"/>
        </dgm:presLayoutVars>
      </dgm:prSet>
      <dgm:spPr/>
    </dgm:pt>
    <dgm:pt modelId="{2912AB3D-FF24-4412-8BB4-588AA9D18477}" type="pres">
      <dgm:prSet presAssocID="{7D039F17-EF8E-4999-8EE1-A2E19F510784}" presName="rootComposite" presStyleCnt="0"/>
      <dgm:spPr/>
    </dgm:pt>
    <dgm:pt modelId="{414590FB-ACFD-46FE-8FD1-4563C794327F}" type="pres">
      <dgm:prSet presAssocID="{7D039F17-EF8E-4999-8EE1-A2E19F510784}" presName="rootText" presStyleLbl="node3" presStyleIdx="0" presStyleCnt="16" custScaleX="74484" custScaleY="64467">
        <dgm:presLayoutVars>
          <dgm:chPref val="3"/>
        </dgm:presLayoutVars>
      </dgm:prSet>
      <dgm:spPr/>
      <dgm:t>
        <a:bodyPr/>
        <a:lstStyle/>
        <a:p>
          <a:endParaRPr lang="zh-TW" altLang="en-US"/>
        </a:p>
      </dgm:t>
    </dgm:pt>
    <dgm:pt modelId="{190CA6B1-504C-4C9C-8293-11C7D6C74A4E}" type="pres">
      <dgm:prSet presAssocID="{7D039F17-EF8E-4999-8EE1-A2E19F510784}" presName="rootConnector" presStyleLbl="node3" presStyleIdx="0" presStyleCnt="16"/>
      <dgm:spPr/>
      <dgm:t>
        <a:bodyPr/>
        <a:lstStyle/>
        <a:p>
          <a:endParaRPr lang="zh-TW" altLang="en-US"/>
        </a:p>
      </dgm:t>
    </dgm:pt>
    <dgm:pt modelId="{60DD8BF9-5115-414D-9FFE-0919F50849E6}" type="pres">
      <dgm:prSet presAssocID="{7D039F17-EF8E-4999-8EE1-A2E19F510784}" presName="hierChild4" presStyleCnt="0"/>
      <dgm:spPr/>
    </dgm:pt>
    <dgm:pt modelId="{B68F5985-D3F3-41C3-A517-44DA4A4F33C2}" type="pres">
      <dgm:prSet presAssocID="{7D039F17-EF8E-4999-8EE1-A2E19F510784}" presName="hierChild5" presStyleCnt="0"/>
      <dgm:spPr/>
    </dgm:pt>
    <dgm:pt modelId="{884D9B4F-E5C7-4F94-AE39-75F3E8D9DE45}" type="pres">
      <dgm:prSet presAssocID="{25B2576B-65D4-466B-8428-6B768CA61D27}" presName="Name37" presStyleLbl="parChTrans1D3" presStyleIdx="1" presStyleCnt="16" custSzX="720002" custSzY="360000"/>
      <dgm:spPr/>
      <dgm:t>
        <a:bodyPr/>
        <a:lstStyle/>
        <a:p>
          <a:endParaRPr lang="zh-TW" altLang="en-US"/>
        </a:p>
      </dgm:t>
    </dgm:pt>
    <dgm:pt modelId="{60BA267F-0AD0-4E61-9C17-F5CE11723499}" type="pres">
      <dgm:prSet presAssocID="{018C3ABE-B358-47CC-9DDD-60A2385F3C8E}" presName="hierRoot2" presStyleCnt="0">
        <dgm:presLayoutVars>
          <dgm:hierBranch val="init"/>
        </dgm:presLayoutVars>
      </dgm:prSet>
      <dgm:spPr/>
    </dgm:pt>
    <dgm:pt modelId="{2166E8F5-7740-45DC-BB73-A3532019463E}" type="pres">
      <dgm:prSet presAssocID="{018C3ABE-B358-47CC-9DDD-60A2385F3C8E}" presName="rootComposite" presStyleCnt="0"/>
      <dgm:spPr/>
    </dgm:pt>
    <dgm:pt modelId="{083F0958-68FF-4FD2-BFC3-AA5BB7A1941F}" type="pres">
      <dgm:prSet presAssocID="{018C3ABE-B358-47CC-9DDD-60A2385F3C8E}" presName="rootText" presStyleLbl="node3" presStyleIdx="1" presStyleCnt="16" custScaleX="106309" custScaleY="71003">
        <dgm:presLayoutVars>
          <dgm:chPref val="3"/>
        </dgm:presLayoutVars>
      </dgm:prSet>
      <dgm:spPr/>
      <dgm:t>
        <a:bodyPr/>
        <a:lstStyle/>
        <a:p>
          <a:endParaRPr lang="zh-TW" altLang="en-US"/>
        </a:p>
      </dgm:t>
    </dgm:pt>
    <dgm:pt modelId="{30FC1631-DD8B-4B16-86D0-9C3135B5BD59}" type="pres">
      <dgm:prSet presAssocID="{018C3ABE-B358-47CC-9DDD-60A2385F3C8E}" presName="rootConnector" presStyleLbl="node3" presStyleIdx="1" presStyleCnt="16"/>
      <dgm:spPr/>
      <dgm:t>
        <a:bodyPr/>
        <a:lstStyle/>
        <a:p>
          <a:endParaRPr lang="zh-TW" altLang="en-US"/>
        </a:p>
      </dgm:t>
    </dgm:pt>
    <dgm:pt modelId="{EFA9C820-BE1E-4C80-BE08-673193F4B119}" type="pres">
      <dgm:prSet presAssocID="{018C3ABE-B358-47CC-9DDD-60A2385F3C8E}" presName="hierChild4" presStyleCnt="0"/>
      <dgm:spPr/>
    </dgm:pt>
    <dgm:pt modelId="{AE2C16BD-E22D-43A7-8BDE-E997420D0E34}" type="pres">
      <dgm:prSet presAssocID="{018C3ABE-B358-47CC-9DDD-60A2385F3C8E}" presName="hierChild5" presStyleCnt="0"/>
      <dgm:spPr/>
    </dgm:pt>
    <dgm:pt modelId="{CC7976DA-56C0-4FA8-830B-ECEEB161E2BB}" type="pres">
      <dgm:prSet presAssocID="{CB992716-592F-44E1-B7BA-FB1C8D1682DC}" presName="hierChild5" presStyleCnt="0"/>
      <dgm:spPr/>
    </dgm:pt>
    <dgm:pt modelId="{AB25295F-55BD-46BB-9B32-116A1DB06BD4}" type="pres">
      <dgm:prSet presAssocID="{AB101DC5-FA24-4A6F-9214-A9DCD4716AB9}" presName="Name37" presStyleLbl="parChTrans1D2" presStyleIdx="1" presStyleCnt="7" custSzX="720000" custSzY="360000"/>
      <dgm:spPr/>
      <dgm:t>
        <a:bodyPr/>
        <a:lstStyle/>
        <a:p>
          <a:endParaRPr lang="zh-TW" altLang="en-US"/>
        </a:p>
      </dgm:t>
    </dgm:pt>
    <dgm:pt modelId="{C042B851-D108-43C1-A2B7-66B01975183D}" type="pres">
      <dgm:prSet presAssocID="{2E0ABA0B-C7A3-4A70-9D7E-7FBA36578D1B}" presName="hierRoot2" presStyleCnt="0">
        <dgm:presLayoutVars>
          <dgm:hierBranch val="init"/>
        </dgm:presLayoutVars>
      </dgm:prSet>
      <dgm:spPr/>
    </dgm:pt>
    <dgm:pt modelId="{33370212-A4F2-4845-8BA0-77E7571E3DC8}" type="pres">
      <dgm:prSet presAssocID="{2E0ABA0B-C7A3-4A70-9D7E-7FBA36578D1B}" presName="rootComposite" presStyleCnt="0"/>
      <dgm:spPr/>
    </dgm:pt>
    <dgm:pt modelId="{30BBCDD4-858D-40A0-9383-733DE249E9C4}" type="pres">
      <dgm:prSet presAssocID="{2E0ABA0B-C7A3-4A70-9D7E-7FBA36578D1B}" presName="rootText" presStyleLbl="node2" presStyleIdx="1" presStyleCnt="6" custScaleX="80049" custScaleY="92029">
        <dgm:presLayoutVars>
          <dgm:chPref val="3"/>
        </dgm:presLayoutVars>
      </dgm:prSet>
      <dgm:spPr/>
      <dgm:t>
        <a:bodyPr/>
        <a:lstStyle/>
        <a:p>
          <a:endParaRPr lang="zh-TW" altLang="en-US"/>
        </a:p>
      </dgm:t>
    </dgm:pt>
    <dgm:pt modelId="{D1265D1E-4A35-48AE-8B2C-B637DE968106}" type="pres">
      <dgm:prSet presAssocID="{2E0ABA0B-C7A3-4A70-9D7E-7FBA36578D1B}" presName="rootConnector" presStyleLbl="node2" presStyleIdx="1" presStyleCnt="6"/>
      <dgm:spPr/>
      <dgm:t>
        <a:bodyPr/>
        <a:lstStyle/>
        <a:p>
          <a:endParaRPr lang="zh-TW" altLang="en-US"/>
        </a:p>
      </dgm:t>
    </dgm:pt>
    <dgm:pt modelId="{166A624A-8F6A-4BC7-926D-A2954305035F}" type="pres">
      <dgm:prSet presAssocID="{2E0ABA0B-C7A3-4A70-9D7E-7FBA36578D1B}" presName="hierChild4" presStyleCnt="0"/>
      <dgm:spPr/>
    </dgm:pt>
    <dgm:pt modelId="{F9E6D2C8-BCC1-414B-8EB6-5587DFB2BB47}" type="pres">
      <dgm:prSet presAssocID="{7CB396ED-AE7F-49E3-8503-36D93E8BEE95}" presName="Name37" presStyleLbl="parChTrans1D3" presStyleIdx="2" presStyleCnt="16" custSzX="720002" custSzY="360000"/>
      <dgm:spPr/>
      <dgm:t>
        <a:bodyPr/>
        <a:lstStyle/>
        <a:p>
          <a:endParaRPr lang="zh-TW" altLang="en-US"/>
        </a:p>
      </dgm:t>
    </dgm:pt>
    <dgm:pt modelId="{270B0092-ECAF-4131-90ED-C2BC0A096495}" type="pres">
      <dgm:prSet presAssocID="{74CF6493-0511-4AFA-961E-7FCDA920EE75}" presName="hierRoot2" presStyleCnt="0">
        <dgm:presLayoutVars>
          <dgm:hierBranch val="init"/>
        </dgm:presLayoutVars>
      </dgm:prSet>
      <dgm:spPr/>
    </dgm:pt>
    <dgm:pt modelId="{FF470C21-EB97-4254-BE11-892F29F799F8}" type="pres">
      <dgm:prSet presAssocID="{74CF6493-0511-4AFA-961E-7FCDA920EE75}" presName="rootComposite" presStyleCnt="0"/>
      <dgm:spPr/>
    </dgm:pt>
    <dgm:pt modelId="{89EEF8AE-13E0-45F7-95F8-469E4ABE3EE8}" type="pres">
      <dgm:prSet presAssocID="{74CF6493-0511-4AFA-961E-7FCDA920EE75}" presName="rootText" presStyleLbl="node3" presStyleIdx="2" presStyleCnt="16" custScaleX="68130" custScaleY="99354">
        <dgm:presLayoutVars>
          <dgm:chPref val="3"/>
        </dgm:presLayoutVars>
      </dgm:prSet>
      <dgm:spPr/>
      <dgm:t>
        <a:bodyPr/>
        <a:lstStyle/>
        <a:p>
          <a:endParaRPr lang="zh-TW" altLang="en-US"/>
        </a:p>
      </dgm:t>
    </dgm:pt>
    <dgm:pt modelId="{C01ABB06-721A-4B9D-AB40-841590890222}" type="pres">
      <dgm:prSet presAssocID="{74CF6493-0511-4AFA-961E-7FCDA920EE75}" presName="rootConnector" presStyleLbl="node3" presStyleIdx="2" presStyleCnt="16"/>
      <dgm:spPr/>
      <dgm:t>
        <a:bodyPr/>
        <a:lstStyle/>
        <a:p>
          <a:endParaRPr lang="zh-TW" altLang="en-US"/>
        </a:p>
      </dgm:t>
    </dgm:pt>
    <dgm:pt modelId="{71FAEB89-9593-4C8D-BB1F-D99F09F9B30A}" type="pres">
      <dgm:prSet presAssocID="{74CF6493-0511-4AFA-961E-7FCDA920EE75}" presName="hierChild4" presStyleCnt="0"/>
      <dgm:spPr/>
    </dgm:pt>
    <dgm:pt modelId="{B02A456A-A67C-4602-BCB7-1FDC5E531897}" type="pres">
      <dgm:prSet presAssocID="{74CF6493-0511-4AFA-961E-7FCDA920EE75}" presName="hierChild5" presStyleCnt="0"/>
      <dgm:spPr/>
    </dgm:pt>
    <dgm:pt modelId="{E1D01363-368F-4B9B-B5CA-8A70F825FB74}" type="pres">
      <dgm:prSet presAssocID="{F27D069D-C164-45B9-BEAC-D369DA5F2BDF}" presName="Name37" presStyleLbl="parChTrans1D3" presStyleIdx="3" presStyleCnt="16" custSzX="720002" custSzY="360000"/>
      <dgm:spPr/>
      <dgm:t>
        <a:bodyPr/>
        <a:lstStyle/>
        <a:p>
          <a:endParaRPr lang="zh-TW" altLang="en-US"/>
        </a:p>
      </dgm:t>
    </dgm:pt>
    <dgm:pt modelId="{F9A88CDD-951C-4EC0-8127-C34D70B6B3F3}" type="pres">
      <dgm:prSet presAssocID="{C568C9FB-F4BA-45BA-8E88-C231054A3898}" presName="hierRoot2" presStyleCnt="0">
        <dgm:presLayoutVars>
          <dgm:hierBranch val="init"/>
        </dgm:presLayoutVars>
      </dgm:prSet>
      <dgm:spPr/>
    </dgm:pt>
    <dgm:pt modelId="{B945ED2D-38C2-48E7-AE00-2C705622AB27}" type="pres">
      <dgm:prSet presAssocID="{C568C9FB-F4BA-45BA-8E88-C231054A3898}" presName="rootComposite" presStyleCnt="0"/>
      <dgm:spPr/>
    </dgm:pt>
    <dgm:pt modelId="{943AE40D-E02D-46A7-8F8D-C2670C3C6FEF}" type="pres">
      <dgm:prSet presAssocID="{C568C9FB-F4BA-45BA-8E88-C231054A3898}" presName="rootText" presStyleLbl="node3" presStyleIdx="3" presStyleCnt="16" custScaleX="83496" custScaleY="61830">
        <dgm:presLayoutVars>
          <dgm:chPref val="3"/>
        </dgm:presLayoutVars>
      </dgm:prSet>
      <dgm:spPr/>
      <dgm:t>
        <a:bodyPr/>
        <a:lstStyle/>
        <a:p>
          <a:endParaRPr lang="zh-TW" altLang="en-US"/>
        </a:p>
      </dgm:t>
    </dgm:pt>
    <dgm:pt modelId="{0D0CBF84-7064-4416-9957-57652541A04E}" type="pres">
      <dgm:prSet presAssocID="{C568C9FB-F4BA-45BA-8E88-C231054A3898}" presName="rootConnector" presStyleLbl="node3" presStyleIdx="3" presStyleCnt="16"/>
      <dgm:spPr/>
      <dgm:t>
        <a:bodyPr/>
        <a:lstStyle/>
        <a:p>
          <a:endParaRPr lang="zh-TW" altLang="en-US"/>
        </a:p>
      </dgm:t>
    </dgm:pt>
    <dgm:pt modelId="{3F2F206A-15F7-4DB0-A58E-4FAF9EB0FB27}" type="pres">
      <dgm:prSet presAssocID="{C568C9FB-F4BA-45BA-8E88-C231054A3898}" presName="hierChild4" presStyleCnt="0"/>
      <dgm:spPr/>
    </dgm:pt>
    <dgm:pt modelId="{E568DF32-264F-43C5-99DC-C9E50A529BAA}" type="pres">
      <dgm:prSet presAssocID="{C568C9FB-F4BA-45BA-8E88-C231054A3898}" presName="hierChild5" presStyleCnt="0"/>
      <dgm:spPr/>
    </dgm:pt>
    <dgm:pt modelId="{B97168D1-0D6E-422A-9281-AD283D29C1C0}" type="pres">
      <dgm:prSet presAssocID="{8CEE96BA-E661-4750-B668-9B1B5580E481}" presName="Name37" presStyleLbl="parChTrans1D3" presStyleIdx="4" presStyleCnt="16" custSzX="720002" custSzY="360000"/>
      <dgm:spPr/>
      <dgm:t>
        <a:bodyPr/>
        <a:lstStyle/>
        <a:p>
          <a:endParaRPr lang="zh-TW" altLang="en-US"/>
        </a:p>
      </dgm:t>
    </dgm:pt>
    <dgm:pt modelId="{F2BD7B3B-94E1-4DFA-8D46-713FF5AC861A}" type="pres">
      <dgm:prSet presAssocID="{DAED71BD-DE76-4E7C-8F98-37689F056388}" presName="hierRoot2" presStyleCnt="0">
        <dgm:presLayoutVars>
          <dgm:hierBranch val="init"/>
        </dgm:presLayoutVars>
      </dgm:prSet>
      <dgm:spPr/>
    </dgm:pt>
    <dgm:pt modelId="{73B21064-E53E-426F-83B2-EDAC7E3CADE4}" type="pres">
      <dgm:prSet presAssocID="{DAED71BD-DE76-4E7C-8F98-37689F056388}" presName="rootComposite" presStyleCnt="0"/>
      <dgm:spPr/>
    </dgm:pt>
    <dgm:pt modelId="{0BF351E1-E4A2-4745-A27D-8AB3EE96240F}" type="pres">
      <dgm:prSet presAssocID="{DAED71BD-DE76-4E7C-8F98-37689F056388}" presName="rootText" presStyleLbl="node3" presStyleIdx="4" presStyleCnt="16" custScaleX="76079" custScaleY="103458">
        <dgm:presLayoutVars>
          <dgm:chPref val="3"/>
        </dgm:presLayoutVars>
      </dgm:prSet>
      <dgm:spPr/>
      <dgm:t>
        <a:bodyPr/>
        <a:lstStyle/>
        <a:p>
          <a:endParaRPr lang="zh-TW" altLang="en-US"/>
        </a:p>
      </dgm:t>
    </dgm:pt>
    <dgm:pt modelId="{8EF3B133-A0FF-4C74-8429-D28D3AFEF395}" type="pres">
      <dgm:prSet presAssocID="{DAED71BD-DE76-4E7C-8F98-37689F056388}" presName="rootConnector" presStyleLbl="node3" presStyleIdx="4" presStyleCnt="16"/>
      <dgm:spPr/>
      <dgm:t>
        <a:bodyPr/>
        <a:lstStyle/>
        <a:p>
          <a:endParaRPr lang="zh-TW" altLang="en-US"/>
        </a:p>
      </dgm:t>
    </dgm:pt>
    <dgm:pt modelId="{847E7863-5AA1-49FC-A0C9-E0CBFDD62301}" type="pres">
      <dgm:prSet presAssocID="{DAED71BD-DE76-4E7C-8F98-37689F056388}" presName="hierChild4" presStyleCnt="0"/>
      <dgm:spPr/>
    </dgm:pt>
    <dgm:pt modelId="{B6B32374-1F46-4409-8603-9191C02A86C0}" type="pres">
      <dgm:prSet presAssocID="{DAED71BD-DE76-4E7C-8F98-37689F056388}" presName="hierChild5" presStyleCnt="0"/>
      <dgm:spPr/>
    </dgm:pt>
    <dgm:pt modelId="{3A30CB75-F6D0-49EA-BABA-4735DAF8745F}" type="pres">
      <dgm:prSet presAssocID="{2E0ABA0B-C7A3-4A70-9D7E-7FBA36578D1B}" presName="hierChild5" presStyleCnt="0"/>
      <dgm:spPr/>
    </dgm:pt>
    <dgm:pt modelId="{CFE71FE3-D001-4064-A5FB-A1C35810120F}" type="pres">
      <dgm:prSet presAssocID="{8B1A7E9E-3496-4138-B3A8-18845B04BFA2}" presName="Name37" presStyleLbl="parChTrans1D2" presStyleIdx="2" presStyleCnt="7" custSzX="720000" custSzY="360000"/>
      <dgm:spPr/>
      <dgm:t>
        <a:bodyPr/>
        <a:lstStyle/>
        <a:p>
          <a:endParaRPr lang="zh-TW" altLang="en-US"/>
        </a:p>
      </dgm:t>
    </dgm:pt>
    <dgm:pt modelId="{DB474A6C-B6A7-4057-ADA5-86F8F40E4B53}" type="pres">
      <dgm:prSet presAssocID="{C53CAC2C-6A9C-4C90-BA48-CDFEB893799B}" presName="hierRoot2" presStyleCnt="0">
        <dgm:presLayoutVars>
          <dgm:hierBranch val="init"/>
        </dgm:presLayoutVars>
      </dgm:prSet>
      <dgm:spPr/>
    </dgm:pt>
    <dgm:pt modelId="{D762E06C-8B6F-4FC5-BA5B-D289C1F279F6}" type="pres">
      <dgm:prSet presAssocID="{C53CAC2C-6A9C-4C90-BA48-CDFEB893799B}" presName="rootComposite" presStyleCnt="0"/>
      <dgm:spPr/>
    </dgm:pt>
    <dgm:pt modelId="{D07E4A72-00F4-4257-8722-8C2BB17AF14E}" type="pres">
      <dgm:prSet presAssocID="{C53CAC2C-6A9C-4C90-BA48-CDFEB893799B}" presName="rootText" presStyleLbl="node2" presStyleIdx="2" presStyleCnt="6" custScaleX="102381" custScaleY="78851">
        <dgm:presLayoutVars>
          <dgm:chPref val="3"/>
        </dgm:presLayoutVars>
      </dgm:prSet>
      <dgm:spPr/>
      <dgm:t>
        <a:bodyPr/>
        <a:lstStyle/>
        <a:p>
          <a:endParaRPr lang="zh-TW" altLang="en-US"/>
        </a:p>
      </dgm:t>
    </dgm:pt>
    <dgm:pt modelId="{69E05727-E7F4-46D0-B509-C821C91A7B18}" type="pres">
      <dgm:prSet presAssocID="{C53CAC2C-6A9C-4C90-BA48-CDFEB893799B}" presName="rootConnector" presStyleLbl="node2" presStyleIdx="2" presStyleCnt="6"/>
      <dgm:spPr/>
      <dgm:t>
        <a:bodyPr/>
        <a:lstStyle/>
        <a:p>
          <a:endParaRPr lang="zh-TW" altLang="en-US"/>
        </a:p>
      </dgm:t>
    </dgm:pt>
    <dgm:pt modelId="{93970884-F8A5-470E-9C68-28A63C0B0EDC}" type="pres">
      <dgm:prSet presAssocID="{C53CAC2C-6A9C-4C90-BA48-CDFEB893799B}" presName="hierChild4" presStyleCnt="0"/>
      <dgm:spPr/>
    </dgm:pt>
    <dgm:pt modelId="{DF757A1B-58BB-4044-8265-873FAF823707}" type="pres">
      <dgm:prSet presAssocID="{C6B8CE06-CC86-451E-A14F-96AA215ACF50}" presName="Name37" presStyleLbl="parChTrans1D3" presStyleIdx="5" presStyleCnt="16"/>
      <dgm:spPr/>
      <dgm:t>
        <a:bodyPr/>
        <a:lstStyle/>
        <a:p>
          <a:endParaRPr lang="zh-TW" altLang="en-US"/>
        </a:p>
      </dgm:t>
    </dgm:pt>
    <dgm:pt modelId="{7157001E-44A4-466A-8C1E-4C2E63BBABFF}" type="pres">
      <dgm:prSet presAssocID="{11DDB7DF-0862-4DF2-909D-3CF00B6D881D}" presName="hierRoot2" presStyleCnt="0">
        <dgm:presLayoutVars>
          <dgm:hierBranch val="init"/>
        </dgm:presLayoutVars>
      </dgm:prSet>
      <dgm:spPr/>
    </dgm:pt>
    <dgm:pt modelId="{99C4DA0C-42F9-42A0-A9D5-2EE7945FB417}" type="pres">
      <dgm:prSet presAssocID="{11DDB7DF-0862-4DF2-909D-3CF00B6D881D}" presName="rootComposite" presStyleCnt="0"/>
      <dgm:spPr/>
    </dgm:pt>
    <dgm:pt modelId="{CCCCC99A-63C7-4139-8150-65E5F3FC048D}" type="pres">
      <dgm:prSet presAssocID="{11DDB7DF-0862-4DF2-909D-3CF00B6D881D}" presName="rootText" presStyleLbl="node3" presStyleIdx="5" presStyleCnt="16" custScaleX="78338" custScaleY="77966">
        <dgm:presLayoutVars>
          <dgm:chPref val="3"/>
        </dgm:presLayoutVars>
      </dgm:prSet>
      <dgm:spPr/>
      <dgm:t>
        <a:bodyPr/>
        <a:lstStyle/>
        <a:p>
          <a:endParaRPr lang="zh-TW" altLang="en-US"/>
        </a:p>
      </dgm:t>
    </dgm:pt>
    <dgm:pt modelId="{E3412FC9-16B3-495B-80E2-C3C16D74B51F}" type="pres">
      <dgm:prSet presAssocID="{11DDB7DF-0862-4DF2-909D-3CF00B6D881D}" presName="rootConnector" presStyleLbl="node3" presStyleIdx="5" presStyleCnt="16"/>
      <dgm:spPr/>
      <dgm:t>
        <a:bodyPr/>
        <a:lstStyle/>
        <a:p>
          <a:endParaRPr lang="zh-TW" altLang="en-US"/>
        </a:p>
      </dgm:t>
    </dgm:pt>
    <dgm:pt modelId="{A172EA50-FEAC-4CCA-BF6E-5A1CA525530F}" type="pres">
      <dgm:prSet presAssocID="{11DDB7DF-0862-4DF2-909D-3CF00B6D881D}" presName="hierChild4" presStyleCnt="0"/>
      <dgm:spPr/>
    </dgm:pt>
    <dgm:pt modelId="{A8A142BD-7A17-402A-8FA7-6DE4AB9A60D7}" type="pres">
      <dgm:prSet presAssocID="{11DDB7DF-0862-4DF2-909D-3CF00B6D881D}" presName="hierChild5" presStyleCnt="0"/>
      <dgm:spPr/>
    </dgm:pt>
    <dgm:pt modelId="{B38AE5B9-C953-45FC-B20D-F3D0DC88C7D9}" type="pres">
      <dgm:prSet presAssocID="{DB09E9B6-700F-4E93-93D5-D117C4B19D19}" presName="Name37" presStyleLbl="parChTrans1D3" presStyleIdx="6" presStyleCnt="16" custSzX="720002" custSzY="360000"/>
      <dgm:spPr/>
      <dgm:t>
        <a:bodyPr/>
        <a:lstStyle/>
        <a:p>
          <a:endParaRPr lang="zh-TW" altLang="en-US"/>
        </a:p>
      </dgm:t>
    </dgm:pt>
    <dgm:pt modelId="{346EDDE6-CF31-42EE-9AC7-0836C1B8D34B}" type="pres">
      <dgm:prSet presAssocID="{4AC39599-A12A-4017-B845-3FAFCA0A8A38}" presName="hierRoot2" presStyleCnt="0">
        <dgm:presLayoutVars>
          <dgm:hierBranch val="init"/>
        </dgm:presLayoutVars>
      </dgm:prSet>
      <dgm:spPr/>
    </dgm:pt>
    <dgm:pt modelId="{F35EFD49-BDF8-4698-869F-407E14B0F0EB}" type="pres">
      <dgm:prSet presAssocID="{4AC39599-A12A-4017-B845-3FAFCA0A8A38}" presName="rootComposite" presStyleCnt="0"/>
      <dgm:spPr/>
    </dgm:pt>
    <dgm:pt modelId="{FBCECFAF-DB86-426E-BDD9-EF5977556EA4}" type="pres">
      <dgm:prSet presAssocID="{4AC39599-A12A-4017-B845-3FAFCA0A8A38}" presName="rootText" presStyleLbl="node3" presStyleIdx="6" presStyleCnt="16" custScaleX="61577" custScaleY="80530">
        <dgm:presLayoutVars>
          <dgm:chPref val="3"/>
        </dgm:presLayoutVars>
      </dgm:prSet>
      <dgm:spPr/>
      <dgm:t>
        <a:bodyPr/>
        <a:lstStyle/>
        <a:p>
          <a:endParaRPr lang="zh-TW" altLang="en-US"/>
        </a:p>
      </dgm:t>
    </dgm:pt>
    <dgm:pt modelId="{E772FE08-B2B8-49B4-81EC-FF0B2CC1F1A3}" type="pres">
      <dgm:prSet presAssocID="{4AC39599-A12A-4017-B845-3FAFCA0A8A38}" presName="rootConnector" presStyleLbl="node3" presStyleIdx="6" presStyleCnt="16"/>
      <dgm:spPr/>
      <dgm:t>
        <a:bodyPr/>
        <a:lstStyle/>
        <a:p>
          <a:endParaRPr lang="zh-TW" altLang="en-US"/>
        </a:p>
      </dgm:t>
    </dgm:pt>
    <dgm:pt modelId="{406CD127-E0BE-48D7-89D0-56E6EDD9B36F}" type="pres">
      <dgm:prSet presAssocID="{4AC39599-A12A-4017-B845-3FAFCA0A8A38}" presName="hierChild4" presStyleCnt="0"/>
      <dgm:spPr/>
    </dgm:pt>
    <dgm:pt modelId="{61BFCE06-4075-4CEA-AC81-FAC2804D8A0E}" type="pres">
      <dgm:prSet presAssocID="{4AC39599-A12A-4017-B845-3FAFCA0A8A38}" presName="hierChild5" presStyleCnt="0"/>
      <dgm:spPr/>
    </dgm:pt>
    <dgm:pt modelId="{8C48DFBC-7CA8-4308-A871-EFE40BB20BAA}" type="pres">
      <dgm:prSet presAssocID="{ABFF8F8A-CE8A-43BB-945C-957EEECBA493}" presName="Name37" presStyleLbl="parChTrans1D3" presStyleIdx="7" presStyleCnt="16" custSzX="720002" custSzY="360000"/>
      <dgm:spPr/>
      <dgm:t>
        <a:bodyPr/>
        <a:lstStyle/>
        <a:p>
          <a:endParaRPr lang="zh-TW" altLang="en-US"/>
        </a:p>
      </dgm:t>
    </dgm:pt>
    <dgm:pt modelId="{89B2AAA4-26FB-40AF-81DD-FBC7450A85D5}" type="pres">
      <dgm:prSet presAssocID="{793B149E-C2D4-4DD4-B9E7-BDB216EDE753}" presName="hierRoot2" presStyleCnt="0">
        <dgm:presLayoutVars>
          <dgm:hierBranch val="init"/>
        </dgm:presLayoutVars>
      </dgm:prSet>
      <dgm:spPr/>
    </dgm:pt>
    <dgm:pt modelId="{2F1DC299-CD75-422F-8BB5-76E8FB1A94A2}" type="pres">
      <dgm:prSet presAssocID="{793B149E-C2D4-4DD4-B9E7-BDB216EDE753}" presName="rootComposite" presStyleCnt="0"/>
      <dgm:spPr/>
    </dgm:pt>
    <dgm:pt modelId="{5C3EBA63-9054-4C1D-951F-47D97B598D29}" type="pres">
      <dgm:prSet presAssocID="{793B149E-C2D4-4DD4-B9E7-BDB216EDE753}" presName="rootText" presStyleLbl="node3" presStyleIdx="7" presStyleCnt="16" custScaleX="61467" custScaleY="62594">
        <dgm:presLayoutVars>
          <dgm:chPref val="3"/>
        </dgm:presLayoutVars>
      </dgm:prSet>
      <dgm:spPr/>
      <dgm:t>
        <a:bodyPr/>
        <a:lstStyle/>
        <a:p>
          <a:endParaRPr lang="zh-TW" altLang="en-US"/>
        </a:p>
      </dgm:t>
    </dgm:pt>
    <dgm:pt modelId="{E4DB18C0-8909-4F61-93D5-11CFC4B515D2}" type="pres">
      <dgm:prSet presAssocID="{793B149E-C2D4-4DD4-B9E7-BDB216EDE753}" presName="rootConnector" presStyleLbl="node3" presStyleIdx="7" presStyleCnt="16"/>
      <dgm:spPr/>
      <dgm:t>
        <a:bodyPr/>
        <a:lstStyle/>
        <a:p>
          <a:endParaRPr lang="zh-TW" altLang="en-US"/>
        </a:p>
      </dgm:t>
    </dgm:pt>
    <dgm:pt modelId="{5F12C6B0-D81B-437E-97E9-559AB72089F5}" type="pres">
      <dgm:prSet presAssocID="{793B149E-C2D4-4DD4-B9E7-BDB216EDE753}" presName="hierChild4" presStyleCnt="0"/>
      <dgm:spPr/>
    </dgm:pt>
    <dgm:pt modelId="{58292102-CC1D-4BCF-86BB-9A6970763527}" type="pres">
      <dgm:prSet presAssocID="{793B149E-C2D4-4DD4-B9E7-BDB216EDE753}" presName="hierChild5" presStyleCnt="0"/>
      <dgm:spPr/>
    </dgm:pt>
    <dgm:pt modelId="{52BDEF59-E46C-41F7-9014-455A364F5B8D}" type="pres">
      <dgm:prSet presAssocID="{52C4518E-691F-4D73-9FF0-955B9579B62D}" presName="Name37" presStyleLbl="parChTrans1D3" presStyleIdx="8" presStyleCnt="16" custSzX="720002" custSzY="360000"/>
      <dgm:spPr/>
      <dgm:t>
        <a:bodyPr/>
        <a:lstStyle/>
        <a:p>
          <a:endParaRPr lang="zh-TW" altLang="en-US"/>
        </a:p>
      </dgm:t>
    </dgm:pt>
    <dgm:pt modelId="{7C639793-E0D1-4242-B550-6CAA50A9A1DE}" type="pres">
      <dgm:prSet presAssocID="{890349FD-78A6-4C78-A5C9-F5B03CD59A1C}" presName="hierRoot2" presStyleCnt="0">
        <dgm:presLayoutVars>
          <dgm:hierBranch val="init"/>
        </dgm:presLayoutVars>
      </dgm:prSet>
      <dgm:spPr/>
    </dgm:pt>
    <dgm:pt modelId="{CBA7AD34-8CA0-485B-BC7B-388D19720D72}" type="pres">
      <dgm:prSet presAssocID="{890349FD-78A6-4C78-A5C9-F5B03CD59A1C}" presName="rootComposite" presStyleCnt="0"/>
      <dgm:spPr/>
    </dgm:pt>
    <dgm:pt modelId="{CDBD43B4-D913-41B6-B588-8CA6C20ED3AA}" type="pres">
      <dgm:prSet presAssocID="{890349FD-78A6-4C78-A5C9-F5B03CD59A1C}" presName="rootText" presStyleLbl="node3" presStyleIdx="8" presStyleCnt="16" custScaleX="78607" custScaleY="85540">
        <dgm:presLayoutVars>
          <dgm:chPref val="3"/>
        </dgm:presLayoutVars>
      </dgm:prSet>
      <dgm:spPr/>
      <dgm:t>
        <a:bodyPr/>
        <a:lstStyle/>
        <a:p>
          <a:endParaRPr lang="zh-TW" altLang="en-US"/>
        </a:p>
      </dgm:t>
    </dgm:pt>
    <dgm:pt modelId="{3D025E17-B970-4B83-8623-872461C99ED5}" type="pres">
      <dgm:prSet presAssocID="{890349FD-78A6-4C78-A5C9-F5B03CD59A1C}" presName="rootConnector" presStyleLbl="node3" presStyleIdx="8" presStyleCnt="16"/>
      <dgm:spPr/>
      <dgm:t>
        <a:bodyPr/>
        <a:lstStyle/>
        <a:p>
          <a:endParaRPr lang="zh-TW" altLang="en-US"/>
        </a:p>
      </dgm:t>
    </dgm:pt>
    <dgm:pt modelId="{90C45FDF-69BF-4969-9D80-B48A97BFC655}" type="pres">
      <dgm:prSet presAssocID="{890349FD-78A6-4C78-A5C9-F5B03CD59A1C}" presName="hierChild4" presStyleCnt="0"/>
      <dgm:spPr/>
    </dgm:pt>
    <dgm:pt modelId="{1D0C5F4E-D809-48CF-A7E8-84E406C45D2C}" type="pres">
      <dgm:prSet presAssocID="{890349FD-78A6-4C78-A5C9-F5B03CD59A1C}" presName="hierChild5" presStyleCnt="0"/>
      <dgm:spPr/>
    </dgm:pt>
    <dgm:pt modelId="{5B145742-A16D-463E-B346-32FC786AC1AE}" type="pres">
      <dgm:prSet presAssocID="{9A870C0D-C79F-48ED-AB75-9EC4DD65B7D9}" presName="Name37" presStyleLbl="parChTrans1D3" presStyleIdx="9" presStyleCnt="16"/>
      <dgm:spPr/>
      <dgm:t>
        <a:bodyPr/>
        <a:lstStyle/>
        <a:p>
          <a:endParaRPr lang="zh-TW" altLang="en-US"/>
        </a:p>
      </dgm:t>
    </dgm:pt>
    <dgm:pt modelId="{B47771BD-5B57-47FD-A835-A84836FDB423}" type="pres">
      <dgm:prSet presAssocID="{878F550A-3C2F-47B2-9DF9-A72DEF02E90B}" presName="hierRoot2" presStyleCnt="0">
        <dgm:presLayoutVars>
          <dgm:hierBranch val="init"/>
        </dgm:presLayoutVars>
      </dgm:prSet>
      <dgm:spPr/>
    </dgm:pt>
    <dgm:pt modelId="{17CF1E59-1030-485D-9141-08C58FA729B9}" type="pres">
      <dgm:prSet presAssocID="{878F550A-3C2F-47B2-9DF9-A72DEF02E90B}" presName="rootComposite" presStyleCnt="0"/>
      <dgm:spPr/>
    </dgm:pt>
    <dgm:pt modelId="{38B953C1-683F-49FD-9579-A6C1EC503980}" type="pres">
      <dgm:prSet presAssocID="{878F550A-3C2F-47B2-9DF9-A72DEF02E90B}" presName="rootText" presStyleLbl="node3" presStyleIdx="9" presStyleCnt="16" custScaleX="76230" custScaleY="67877">
        <dgm:presLayoutVars>
          <dgm:chPref val="3"/>
        </dgm:presLayoutVars>
      </dgm:prSet>
      <dgm:spPr/>
      <dgm:t>
        <a:bodyPr/>
        <a:lstStyle/>
        <a:p>
          <a:endParaRPr lang="zh-TW" altLang="en-US"/>
        </a:p>
      </dgm:t>
    </dgm:pt>
    <dgm:pt modelId="{DB4A31EF-1025-457D-96A3-356C6E05A2EB}" type="pres">
      <dgm:prSet presAssocID="{878F550A-3C2F-47B2-9DF9-A72DEF02E90B}" presName="rootConnector" presStyleLbl="node3" presStyleIdx="9" presStyleCnt="16"/>
      <dgm:spPr/>
      <dgm:t>
        <a:bodyPr/>
        <a:lstStyle/>
        <a:p>
          <a:endParaRPr lang="zh-TW" altLang="en-US"/>
        </a:p>
      </dgm:t>
    </dgm:pt>
    <dgm:pt modelId="{AC8E2079-DB4B-444F-97F4-C4BC77C268DD}" type="pres">
      <dgm:prSet presAssocID="{878F550A-3C2F-47B2-9DF9-A72DEF02E90B}" presName="hierChild4" presStyleCnt="0"/>
      <dgm:spPr/>
    </dgm:pt>
    <dgm:pt modelId="{DAC83F20-D4C0-4E50-AD63-688E19175A31}" type="pres">
      <dgm:prSet presAssocID="{878F550A-3C2F-47B2-9DF9-A72DEF02E90B}" presName="hierChild5" presStyleCnt="0"/>
      <dgm:spPr/>
    </dgm:pt>
    <dgm:pt modelId="{252ACF2E-9640-4F4C-B4AE-0711BBF46A60}" type="pres">
      <dgm:prSet presAssocID="{C53CAC2C-6A9C-4C90-BA48-CDFEB893799B}" presName="hierChild5" presStyleCnt="0"/>
      <dgm:spPr/>
    </dgm:pt>
    <dgm:pt modelId="{F74CD6AE-B8A5-4877-B3F9-57898259CC2C}" type="pres">
      <dgm:prSet presAssocID="{41684823-8EF4-4CD4-B782-FAC66C20F611}" presName="Name37" presStyleLbl="parChTrans1D2" presStyleIdx="3" presStyleCnt="7" custSzX="720000" custSzY="360000"/>
      <dgm:spPr/>
      <dgm:t>
        <a:bodyPr/>
        <a:lstStyle/>
        <a:p>
          <a:endParaRPr lang="zh-TW" altLang="en-US"/>
        </a:p>
      </dgm:t>
    </dgm:pt>
    <dgm:pt modelId="{F415FC81-5A46-4A1D-81F6-6629C5EC460F}" type="pres">
      <dgm:prSet presAssocID="{4FC8BDB0-D04F-47B0-844A-B6BA4EFF8078}" presName="hierRoot2" presStyleCnt="0">
        <dgm:presLayoutVars>
          <dgm:hierBranch val="init"/>
        </dgm:presLayoutVars>
      </dgm:prSet>
      <dgm:spPr/>
    </dgm:pt>
    <dgm:pt modelId="{122B712B-ED66-43A6-AE09-31C195F069C4}" type="pres">
      <dgm:prSet presAssocID="{4FC8BDB0-D04F-47B0-844A-B6BA4EFF8078}" presName="rootComposite" presStyleCnt="0"/>
      <dgm:spPr/>
    </dgm:pt>
    <dgm:pt modelId="{C12BC9D3-2315-40A1-8C8A-D79D56898DAC}" type="pres">
      <dgm:prSet presAssocID="{4FC8BDB0-D04F-47B0-844A-B6BA4EFF8078}" presName="rootText" presStyleLbl="node2" presStyleIdx="3" presStyleCnt="6" custScaleX="102016" custScaleY="60739">
        <dgm:presLayoutVars>
          <dgm:chPref val="3"/>
        </dgm:presLayoutVars>
      </dgm:prSet>
      <dgm:spPr/>
      <dgm:t>
        <a:bodyPr/>
        <a:lstStyle/>
        <a:p>
          <a:endParaRPr lang="zh-TW" altLang="en-US"/>
        </a:p>
      </dgm:t>
    </dgm:pt>
    <dgm:pt modelId="{EEF2DDB2-122E-406B-987C-43113FEB305C}" type="pres">
      <dgm:prSet presAssocID="{4FC8BDB0-D04F-47B0-844A-B6BA4EFF8078}" presName="rootConnector" presStyleLbl="node2" presStyleIdx="3" presStyleCnt="6"/>
      <dgm:spPr/>
      <dgm:t>
        <a:bodyPr/>
        <a:lstStyle/>
        <a:p>
          <a:endParaRPr lang="zh-TW" altLang="en-US"/>
        </a:p>
      </dgm:t>
    </dgm:pt>
    <dgm:pt modelId="{9B19DDA8-C8D2-436D-8578-FF87C431271F}" type="pres">
      <dgm:prSet presAssocID="{4FC8BDB0-D04F-47B0-844A-B6BA4EFF8078}" presName="hierChild4" presStyleCnt="0"/>
      <dgm:spPr/>
    </dgm:pt>
    <dgm:pt modelId="{5E6864A4-062A-470A-AB36-A58473D3DF25}" type="pres">
      <dgm:prSet presAssocID="{78361C11-C2EB-44A4-8044-DA1527A2D30D}" presName="Name37" presStyleLbl="parChTrans1D3" presStyleIdx="10" presStyleCnt="16" custSzX="720002" custSzY="360000"/>
      <dgm:spPr/>
      <dgm:t>
        <a:bodyPr/>
        <a:lstStyle/>
        <a:p>
          <a:endParaRPr lang="zh-TW" altLang="en-US"/>
        </a:p>
      </dgm:t>
    </dgm:pt>
    <dgm:pt modelId="{2E855A9C-3286-4FD9-82B9-1BB45609CF54}" type="pres">
      <dgm:prSet presAssocID="{A19663CA-6992-4528-AF62-826C62D6B206}" presName="hierRoot2" presStyleCnt="0">
        <dgm:presLayoutVars>
          <dgm:hierBranch val="init"/>
        </dgm:presLayoutVars>
      </dgm:prSet>
      <dgm:spPr/>
    </dgm:pt>
    <dgm:pt modelId="{85A73340-BDA5-4DD1-ADAB-F33226EE3E1D}" type="pres">
      <dgm:prSet presAssocID="{A19663CA-6992-4528-AF62-826C62D6B206}" presName="rootComposite" presStyleCnt="0"/>
      <dgm:spPr/>
    </dgm:pt>
    <dgm:pt modelId="{AA659BA5-1434-4EA5-A2F9-CB08DDCAD159}" type="pres">
      <dgm:prSet presAssocID="{A19663CA-6992-4528-AF62-826C62D6B206}" presName="rootText" presStyleLbl="node3" presStyleIdx="10" presStyleCnt="16" custScaleX="79882" custScaleY="66600" custLinFactNeighborX="-4150" custLinFactNeighborY="2342">
        <dgm:presLayoutVars>
          <dgm:chPref val="3"/>
        </dgm:presLayoutVars>
      </dgm:prSet>
      <dgm:spPr/>
      <dgm:t>
        <a:bodyPr/>
        <a:lstStyle/>
        <a:p>
          <a:endParaRPr lang="zh-TW" altLang="en-US"/>
        </a:p>
      </dgm:t>
    </dgm:pt>
    <dgm:pt modelId="{5857D0CD-D5DB-435C-91BB-B79EEA0BE99B}" type="pres">
      <dgm:prSet presAssocID="{A19663CA-6992-4528-AF62-826C62D6B206}" presName="rootConnector" presStyleLbl="node3" presStyleIdx="10" presStyleCnt="16"/>
      <dgm:spPr/>
      <dgm:t>
        <a:bodyPr/>
        <a:lstStyle/>
        <a:p>
          <a:endParaRPr lang="zh-TW" altLang="en-US"/>
        </a:p>
      </dgm:t>
    </dgm:pt>
    <dgm:pt modelId="{F4ED014A-F0F5-4213-80AC-F2964F00B731}" type="pres">
      <dgm:prSet presAssocID="{A19663CA-6992-4528-AF62-826C62D6B206}" presName="hierChild4" presStyleCnt="0"/>
      <dgm:spPr/>
    </dgm:pt>
    <dgm:pt modelId="{4DCC8D28-C116-4DEB-A142-F697295DA406}" type="pres">
      <dgm:prSet presAssocID="{A19663CA-6992-4528-AF62-826C62D6B206}" presName="hierChild5" presStyleCnt="0"/>
      <dgm:spPr/>
    </dgm:pt>
    <dgm:pt modelId="{672A2AD1-2770-4DAD-86D3-E81DFBE550E1}" type="pres">
      <dgm:prSet presAssocID="{72ECE088-6E6B-44A3-89A2-3541DD4D9898}" presName="Name37" presStyleLbl="parChTrans1D3" presStyleIdx="11" presStyleCnt="16" custSzX="720002" custSzY="360000"/>
      <dgm:spPr/>
      <dgm:t>
        <a:bodyPr/>
        <a:lstStyle/>
        <a:p>
          <a:endParaRPr lang="zh-TW" altLang="en-US"/>
        </a:p>
      </dgm:t>
    </dgm:pt>
    <dgm:pt modelId="{4DE9E101-60C2-4966-86E9-5A1C8ED1CE71}" type="pres">
      <dgm:prSet presAssocID="{F6CEF292-0726-4508-9033-FE08A2515F16}" presName="hierRoot2" presStyleCnt="0">
        <dgm:presLayoutVars>
          <dgm:hierBranch val="init"/>
        </dgm:presLayoutVars>
      </dgm:prSet>
      <dgm:spPr/>
    </dgm:pt>
    <dgm:pt modelId="{E063D45E-E324-4AA4-B41C-D2B6064C735A}" type="pres">
      <dgm:prSet presAssocID="{F6CEF292-0726-4508-9033-FE08A2515F16}" presName="rootComposite" presStyleCnt="0"/>
      <dgm:spPr/>
    </dgm:pt>
    <dgm:pt modelId="{CB400CDD-629B-4D5F-A42C-0EE40A7AD066}" type="pres">
      <dgm:prSet presAssocID="{F6CEF292-0726-4508-9033-FE08A2515F16}" presName="rootText" presStyleLbl="node3" presStyleIdx="11" presStyleCnt="16" custScaleX="68810" custScaleY="63269">
        <dgm:presLayoutVars>
          <dgm:chPref val="3"/>
        </dgm:presLayoutVars>
      </dgm:prSet>
      <dgm:spPr/>
      <dgm:t>
        <a:bodyPr/>
        <a:lstStyle/>
        <a:p>
          <a:endParaRPr lang="zh-TW" altLang="en-US"/>
        </a:p>
      </dgm:t>
    </dgm:pt>
    <dgm:pt modelId="{A430321B-50E8-4685-A392-2B41FAC3CE10}" type="pres">
      <dgm:prSet presAssocID="{F6CEF292-0726-4508-9033-FE08A2515F16}" presName="rootConnector" presStyleLbl="node3" presStyleIdx="11" presStyleCnt="16"/>
      <dgm:spPr/>
      <dgm:t>
        <a:bodyPr/>
        <a:lstStyle/>
        <a:p>
          <a:endParaRPr lang="zh-TW" altLang="en-US"/>
        </a:p>
      </dgm:t>
    </dgm:pt>
    <dgm:pt modelId="{A763B747-4D29-4580-A195-37796080F39F}" type="pres">
      <dgm:prSet presAssocID="{F6CEF292-0726-4508-9033-FE08A2515F16}" presName="hierChild4" presStyleCnt="0"/>
      <dgm:spPr/>
    </dgm:pt>
    <dgm:pt modelId="{0EBF10EC-ED5E-40D0-95F4-563D59C0320D}" type="pres">
      <dgm:prSet presAssocID="{F6CEF292-0726-4508-9033-FE08A2515F16}" presName="hierChild5" presStyleCnt="0"/>
      <dgm:spPr/>
    </dgm:pt>
    <dgm:pt modelId="{CE75D21C-7C6C-4A93-AE9F-A2DEC1DD5AA0}" type="pres">
      <dgm:prSet presAssocID="{4FC8BDB0-D04F-47B0-844A-B6BA4EFF8078}" presName="hierChild5" presStyleCnt="0"/>
      <dgm:spPr/>
    </dgm:pt>
    <dgm:pt modelId="{0539593A-8AD2-41E3-8A98-CA28A6322EB8}" type="pres">
      <dgm:prSet presAssocID="{CEF5A4A3-5531-4EED-B673-B2802B3C2445}" presName="Name37" presStyleLbl="parChTrans1D2" presStyleIdx="4" presStyleCnt="7" custSzX="720000" custSzY="360000"/>
      <dgm:spPr/>
      <dgm:t>
        <a:bodyPr/>
        <a:lstStyle/>
        <a:p>
          <a:endParaRPr lang="zh-TW" altLang="en-US"/>
        </a:p>
      </dgm:t>
    </dgm:pt>
    <dgm:pt modelId="{F188478E-BD97-4C2C-8296-FD859E6C495D}" type="pres">
      <dgm:prSet presAssocID="{7790CEF6-AD5A-4CE5-8342-C411FEEFA27E}" presName="hierRoot2" presStyleCnt="0">
        <dgm:presLayoutVars>
          <dgm:hierBranch val="init"/>
        </dgm:presLayoutVars>
      </dgm:prSet>
      <dgm:spPr/>
    </dgm:pt>
    <dgm:pt modelId="{A2959049-EAD3-459C-9CD0-3FAD8405EFEC}" type="pres">
      <dgm:prSet presAssocID="{7790CEF6-AD5A-4CE5-8342-C411FEEFA27E}" presName="rootComposite" presStyleCnt="0"/>
      <dgm:spPr/>
    </dgm:pt>
    <dgm:pt modelId="{8F0477E0-3993-4EE5-80C1-62FDCA734E88}" type="pres">
      <dgm:prSet presAssocID="{7790CEF6-AD5A-4CE5-8342-C411FEEFA27E}" presName="rootText" presStyleLbl="node2" presStyleIdx="4" presStyleCnt="6" custScaleX="80147" custScaleY="100996">
        <dgm:presLayoutVars>
          <dgm:chPref val="3"/>
        </dgm:presLayoutVars>
      </dgm:prSet>
      <dgm:spPr/>
      <dgm:t>
        <a:bodyPr/>
        <a:lstStyle/>
        <a:p>
          <a:endParaRPr lang="zh-TW" altLang="en-US"/>
        </a:p>
      </dgm:t>
    </dgm:pt>
    <dgm:pt modelId="{376A5B62-F535-426D-9166-6524BAC22D12}" type="pres">
      <dgm:prSet presAssocID="{7790CEF6-AD5A-4CE5-8342-C411FEEFA27E}" presName="rootConnector" presStyleLbl="node2" presStyleIdx="4" presStyleCnt="6"/>
      <dgm:spPr/>
      <dgm:t>
        <a:bodyPr/>
        <a:lstStyle/>
        <a:p>
          <a:endParaRPr lang="zh-TW" altLang="en-US"/>
        </a:p>
      </dgm:t>
    </dgm:pt>
    <dgm:pt modelId="{E7FE35F7-D179-465F-91F5-3E3AA589408F}" type="pres">
      <dgm:prSet presAssocID="{7790CEF6-AD5A-4CE5-8342-C411FEEFA27E}" presName="hierChild4" presStyleCnt="0"/>
      <dgm:spPr/>
    </dgm:pt>
    <dgm:pt modelId="{F2082F45-3C94-42AC-930A-8CE45A24E1DD}" type="pres">
      <dgm:prSet presAssocID="{3F0BB9C4-A65B-4EE0-B153-17888B302F23}" presName="Name37" presStyleLbl="parChTrans1D3" presStyleIdx="12" presStyleCnt="16" custSzX="720002" custSzY="360000"/>
      <dgm:spPr/>
      <dgm:t>
        <a:bodyPr/>
        <a:lstStyle/>
        <a:p>
          <a:endParaRPr lang="zh-TW" altLang="en-US"/>
        </a:p>
      </dgm:t>
    </dgm:pt>
    <dgm:pt modelId="{CB55A238-3A41-4B29-8CA5-4D1F1C63859C}" type="pres">
      <dgm:prSet presAssocID="{C27AF881-718F-425A-8C6C-5C57D68E23A0}" presName="hierRoot2" presStyleCnt="0">
        <dgm:presLayoutVars>
          <dgm:hierBranch val="init"/>
        </dgm:presLayoutVars>
      </dgm:prSet>
      <dgm:spPr/>
    </dgm:pt>
    <dgm:pt modelId="{BB6F24CC-A892-45B8-8757-4CDCF7360021}" type="pres">
      <dgm:prSet presAssocID="{C27AF881-718F-425A-8C6C-5C57D68E23A0}" presName="rootComposite" presStyleCnt="0"/>
      <dgm:spPr/>
    </dgm:pt>
    <dgm:pt modelId="{3CAE0A48-1B2C-4974-889B-BACBC1E14CF2}" type="pres">
      <dgm:prSet presAssocID="{C27AF881-718F-425A-8C6C-5C57D68E23A0}" presName="rootText" presStyleLbl="node3" presStyleIdx="12" presStyleCnt="16" custScaleX="57759" custScaleY="57868">
        <dgm:presLayoutVars>
          <dgm:chPref val="3"/>
        </dgm:presLayoutVars>
      </dgm:prSet>
      <dgm:spPr/>
      <dgm:t>
        <a:bodyPr/>
        <a:lstStyle/>
        <a:p>
          <a:endParaRPr lang="zh-TW" altLang="en-US"/>
        </a:p>
      </dgm:t>
    </dgm:pt>
    <dgm:pt modelId="{C9AF824F-5E95-4C13-9F6C-0AE4EC9852B6}" type="pres">
      <dgm:prSet presAssocID="{C27AF881-718F-425A-8C6C-5C57D68E23A0}" presName="rootConnector" presStyleLbl="node3" presStyleIdx="12" presStyleCnt="16"/>
      <dgm:spPr/>
      <dgm:t>
        <a:bodyPr/>
        <a:lstStyle/>
        <a:p>
          <a:endParaRPr lang="zh-TW" altLang="en-US"/>
        </a:p>
      </dgm:t>
    </dgm:pt>
    <dgm:pt modelId="{5897076D-331D-4484-90F4-8B0785D7153A}" type="pres">
      <dgm:prSet presAssocID="{C27AF881-718F-425A-8C6C-5C57D68E23A0}" presName="hierChild4" presStyleCnt="0"/>
      <dgm:spPr/>
    </dgm:pt>
    <dgm:pt modelId="{2EBC7D9E-F867-4552-ADE9-DE013FEC2F4D}" type="pres">
      <dgm:prSet presAssocID="{C27AF881-718F-425A-8C6C-5C57D68E23A0}" presName="hierChild5" presStyleCnt="0"/>
      <dgm:spPr/>
    </dgm:pt>
    <dgm:pt modelId="{0293B567-9E13-403D-8988-5F10C6295017}" type="pres">
      <dgm:prSet presAssocID="{DD8DF21E-4094-4DC3-B37B-345D421DC373}" presName="Name37" presStyleLbl="parChTrans1D3" presStyleIdx="13" presStyleCnt="16" custSzX="720002" custSzY="360000"/>
      <dgm:spPr/>
      <dgm:t>
        <a:bodyPr/>
        <a:lstStyle/>
        <a:p>
          <a:endParaRPr lang="zh-TW" altLang="en-US"/>
        </a:p>
      </dgm:t>
    </dgm:pt>
    <dgm:pt modelId="{3ADFA6AD-CFDE-476E-86C5-23C9ECA5493D}" type="pres">
      <dgm:prSet presAssocID="{92BA8D13-B2FA-44AE-934F-4C0AAE57FCF2}" presName="hierRoot2" presStyleCnt="0">
        <dgm:presLayoutVars>
          <dgm:hierBranch val="init"/>
        </dgm:presLayoutVars>
      </dgm:prSet>
      <dgm:spPr/>
    </dgm:pt>
    <dgm:pt modelId="{6C416991-FE19-4A8D-84FC-3ACC1F3F11E4}" type="pres">
      <dgm:prSet presAssocID="{92BA8D13-B2FA-44AE-934F-4C0AAE57FCF2}" presName="rootComposite" presStyleCnt="0"/>
      <dgm:spPr/>
    </dgm:pt>
    <dgm:pt modelId="{36068E74-D5DA-43F1-96B8-0C287005CE42}" type="pres">
      <dgm:prSet presAssocID="{92BA8D13-B2FA-44AE-934F-4C0AAE57FCF2}" presName="rootText" presStyleLbl="node3" presStyleIdx="13" presStyleCnt="16" custScaleX="57759" custScaleY="57868">
        <dgm:presLayoutVars>
          <dgm:chPref val="3"/>
        </dgm:presLayoutVars>
      </dgm:prSet>
      <dgm:spPr/>
      <dgm:t>
        <a:bodyPr/>
        <a:lstStyle/>
        <a:p>
          <a:endParaRPr lang="zh-TW" altLang="en-US"/>
        </a:p>
      </dgm:t>
    </dgm:pt>
    <dgm:pt modelId="{CCC4F99E-F41F-462A-BBF3-2733111691A0}" type="pres">
      <dgm:prSet presAssocID="{92BA8D13-B2FA-44AE-934F-4C0AAE57FCF2}" presName="rootConnector" presStyleLbl="node3" presStyleIdx="13" presStyleCnt="16"/>
      <dgm:spPr/>
      <dgm:t>
        <a:bodyPr/>
        <a:lstStyle/>
        <a:p>
          <a:endParaRPr lang="zh-TW" altLang="en-US"/>
        </a:p>
      </dgm:t>
    </dgm:pt>
    <dgm:pt modelId="{D5E997D2-E4A3-4F72-9D90-94DDFEF48F88}" type="pres">
      <dgm:prSet presAssocID="{92BA8D13-B2FA-44AE-934F-4C0AAE57FCF2}" presName="hierChild4" presStyleCnt="0"/>
      <dgm:spPr/>
    </dgm:pt>
    <dgm:pt modelId="{51FB705B-82D6-492E-B363-DD0F476790F9}" type="pres">
      <dgm:prSet presAssocID="{92BA8D13-B2FA-44AE-934F-4C0AAE57FCF2}" presName="hierChild5" presStyleCnt="0"/>
      <dgm:spPr/>
    </dgm:pt>
    <dgm:pt modelId="{A156461B-077D-4464-91B9-5D122DB2F3A5}" type="pres">
      <dgm:prSet presAssocID="{7790CEF6-AD5A-4CE5-8342-C411FEEFA27E}" presName="hierChild5" presStyleCnt="0"/>
      <dgm:spPr/>
    </dgm:pt>
    <dgm:pt modelId="{06B1038F-E884-47D4-98E7-6096D0C5830F}" type="pres">
      <dgm:prSet presAssocID="{9D0DEC87-2F46-4B12-A9D5-F675D6FFB06C}" presName="Name37" presStyleLbl="parChTrans1D2" presStyleIdx="5" presStyleCnt="7" custSzX="720000" custSzY="360000"/>
      <dgm:spPr/>
      <dgm:t>
        <a:bodyPr/>
        <a:lstStyle/>
        <a:p>
          <a:endParaRPr lang="zh-TW" altLang="en-US"/>
        </a:p>
      </dgm:t>
    </dgm:pt>
    <dgm:pt modelId="{B1B57E8B-C226-4B50-9D9D-4A4B55B9D3A1}" type="pres">
      <dgm:prSet presAssocID="{45497032-16E1-45CB-8243-58CB4D346C16}" presName="hierRoot2" presStyleCnt="0">
        <dgm:presLayoutVars>
          <dgm:hierBranch val="init"/>
        </dgm:presLayoutVars>
      </dgm:prSet>
      <dgm:spPr/>
    </dgm:pt>
    <dgm:pt modelId="{B0091D4E-73C2-4930-B465-77087E446DB5}" type="pres">
      <dgm:prSet presAssocID="{45497032-16E1-45CB-8243-58CB4D346C16}" presName="rootComposite" presStyleCnt="0"/>
      <dgm:spPr/>
    </dgm:pt>
    <dgm:pt modelId="{EDB8559A-0792-496C-9780-BA7E9021114C}" type="pres">
      <dgm:prSet presAssocID="{45497032-16E1-45CB-8243-58CB4D346C16}" presName="rootText" presStyleLbl="node2" presStyleIdx="5" presStyleCnt="6" custScaleX="88050" custScaleY="84224" custLinFactNeighborX="-446" custLinFactNeighborY="-2505">
        <dgm:presLayoutVars>
          <dgm:chPref val="3"/>
        </dgm:presLayoutVars>
      </dgm:prSet>
      <dgm:spPr/>
      <dgm:t>
        <a:bodyPr/>
        <a:lstStyle/>
        <a:p>
          <a:endParaRPr lang="zh-TW" altLang="en-US"/>
        </a:p>
      </dgm:t>
    </dgm:pt>
    <dgm:pt modelId="{6DE82A6F-2B65-45AC-A028-24BE34394DB7}" type="pres">
      <dgm:prSet presAssocID="{45497032-16E1-45CB-8243-58CB4D346C16}" presName="rootConnector" presStyleLbl="node2" presStyleIdx="5" presStyleCnt="6"/>
      <dgm:spPr/>
      <dgm:t>
        <a:bodyPr/>
        <a:lstStyle/>
        <a:p>
          <a:endParaRPr lang="zh-TW" altLang="en-US"/>
        </a:p>
      </dgm:t>
    </dgm:pt>
    <dgm:pt modelId="{BB7C2B88-094A-43A9-994B-48C73CEAF35B}" type="pres">
      <dgm:prSet presAssocID="{45497032-16E1-45CB-8243-58CB4D346C16}" presName="hierChild4" presStyleCnt="0"/>
      <dgm:spPr/>
    </dgm:pt>
    <dgm:pt modelId="{0040E09C-6009-4A10-A819-949879F11378}" type="pres">
      <dgm:prSet presAssocID="{7794FAF1-D630-4550-B7F7-FF06515BB71F}" presName="Name37" presStyleLbl="parChTrans1D3" presStyleIdx="14" presStyleCnt="16" custSzX="720002" custSzY="360000"/>
      <dgm:spPr/>
      <dgm:t>
        <a:bodyPr/>
        <a:lstStyle/>
        <a:p>
          <a:endParaRPr lang="zh-TW" altLang="en-US"/>
        </a:p>
      </dgm:t>
    </dgm:pt>
    <dgm:pt modelId="{3B03A230-5CE7-4D1D-BE7F-3C042A390F68}" type="pres">
      <dgm:prSet presAssocID="{1B69D0BA-C8A4-45B4-ACE2-62CEC9B22AA4}" presName="hierRoot2" presStyleCnt="0">
        <dgm:presLayoutVars>
          <dgm:hierBranch val="init"/>
        </dgm:presLayoutVars>
      </dgm:prSet>
      <dgm:spPr/>
    </dgm:pt>
    <dgm:pt modelId="{455B121D-8DEF-4484-A654-89338CADCE7F}" type="pres">
      <dgm:prSet presAssocID="{1B69D0BA-C8A4-45B4-ACE2-62CEC9B22AA4}" presName="rootComposite" presStyleCnt="0"/>
      <dgm:spPr/>
    </dgm:pt>
    <dgm:pt modelId="{2E7F9476-59E5-48F4-B78D-593CF312FF8C}" type="pres">
      <dgm:prSet presAssocID="{1B69D0BA-C8A4-45B4-ACE2-62CEC9B22AA4}" presName="rootText" presStyleLbl="node3" presStyleIdx="14" presStyleCnt="16" custScaleX="77213" custScaleY="58965">
        <dgm:presLayoutVars>
          <dgm:chPref val="3"/>
        </dgm:presLayoutVars>
      </dgm:prSet>
      <dgm:spPr/>
      <dgm:t>
        <a:bodyPr/>
        <a:lstStyle/>
        <a:p>
          <a:endParaRPr lang="zh-TW" altLang="en-US"/>
        </a:p>
      </dgm:t>
    </dgm:pt>
    <dgm:pt modelId="{C9DB9CE1-00E9-4EFC-A196-75C08FC71325}" type="pres">
      <dgm:prSet presAssocID="{1B69D0BA-C8A4-45B4-ACE2-62CEC9B22AA4}" presName="rootConnector" presStyleLbl="node3" presStyleIdx="14" presStyleCnt="16"/>
      <dgm:spPr/>
      <dgm:t>
        <a:bodyPr/>
        <a:lstStyle/>
        <a:p>
          <a:endParaRPr lang="zh-TW" altLang="en-US"/>
        </a:p>
      </dgm:t>
    </dgm:pt>
    <dgm:pt modelId="{BEEC7EA1-8326-47F9-BF92-449317984F70}" type="pres">
      <dgm:prSet presAssocID="{1B69D0BA-C8A4-45B4-ACE2-62CEC9B22AA4}" presName="hierChild4" presStyleCnt="0"/>
      <dgm:spPr/>
    </dgm:pt>
    <dgm:pt modelId="{571C2CC9-55C6-4FEA-9FB4-07B562BB209E}" type="pres">
      <dgm:prSet presAssocID="{1B69D0BA-C8A4-45B4-ACE2-62CEC9B22AA4}" presName="hierChild5" presStyleCnt="0"/>
      <dgm:spPr/>
    </dgm:pt>
    <dgm:pt modelId="{AC9F10A9-FFB1-4B07-9921-FF1A2418AFC8}" type="pres">
      <dgm:prSet presAssocID="{F26A1961-AA09-48C9-A81A-6E8F17BB6E18}" presName="Name37" presStyleLbl="parChTrans1D3" presStyleIdx="15" presStyleCnt="16" custSzX="720002" custSzY="360000"/>
      <dgm:spPr/>
      <dgm:t>
        <a:bodyPr/>
        <a:lstStyle/>
        <a:p>
          <a:endParaRPr lang="zh-TW" altLang="en-US"/>
        </a:p>
      </dgm:t>
    </dgm:pt>
    <dgm:pt modelId="{A091D551-58C4-4F8E-9B29-396B2CE8EF48}" type="pres">
      <dgm:prSet presAssocID="{CF0AC827-66C1-4F95-BD69-43ECD3997016}" presName="hierRoot2" presStyleCnt="0">
        <dgm:presLayoutVars>
          <dgm:hierBranch val="init"/>
        </dgm:presLayoutVars>
      </dgm:prSet>
      <dgm:spPr/>
    </dgm:pt>
    <dgm:pt modelId="{C891B199-2624-4A70-A9EA-D367D2EF7F7E}" type="pres">
      <dgm:prSet presAssocID="{CF0AC827-66C1-4F95-BD69-43ECD3997016}" presName="rootComposite" presStyleCnt="0"/>
      <dgm:spPr/>
    </dgm:pt>
    <dgm:pt modelId="{0D4A0E03-F1E3-4136-80AF-D58D9D5ECBEE}" type="pres">
      <dgm:prSet presAssocID="{CF0AC827-66C1-4F95-BD69-43ECD3997016}" presName="rootText" presStyleLbl="node3" presStyleIdx="15" presStyleCnt="16" custScaleX="69936" custScaleY="65973">
        <dgm:presLayoutVars>
          <dgm:chPref val="3"/>
        </dgm:presLayoutVars>
      </dgm:prSet>
      <dgm:spPr/>
      <dgm:t>
        <a:bodyPr/>
        <a:lstStyle/>
        <a:p>
          <a:endParaRPr lang="zh-TW" altLang="en-US"/>
        </a:p>
      </dgm:t>
    </dgm:pt>
    <dgm:pt modelId="{5A1A88E7-60B8-49DA-A4FB-EEB3B5177658}" type="pres">
      <dgm:prSet presAssocID="{CF0AC827-66C1-4F95-BD69-43ECD3997016}" presName="rootConnector" presStyleLbl="node3" presStyleIdx="15" presStyleCnt="16"/>
      <dgm:spPr/>
      <dgm:t>
        <a:bodyPr/>
        <a:lstStyle/>
        <a:p>
          <a:endParaRPr lang="zh-TW" altLang="en-US"/>
        </a:p>
      </dgm:t>
    </dgm:pt>
    <dgm:pt modelId="{7D0782CD-77CE-4382-87E3-FF733C0DA510}" type="pres">
      <dgm:prSet presAssocID="{CF0AC827-66C1-4F95-BD69-43ECD3997016}" presName="hierChild4" presStyleCnt="0"/>
      <dgm:spPr/>
    </dgm:pt>
    <dgm:pt modelId="{D0E048EB-FC0D-44CC-99F1-E1862BE02AEA}" type="pres">
      <dgm:prSet presAssocID="{CF0AC827-66C1-4F95-BD69-43ECD3997016}" presName="hierChild5" presStyleCnt="0"/>
      <dgm:spPr/>
    </dgm:pt>
    <dgm:pt modelId="{36B6576F-5C47-472E-B881-042CFC940447}" type="pres">
      <dgm:prSet presAssocID="{45497032-16E1-45CB-8243-58CB4D346C16}" presName="hierChild5" presStyleCnt="0"/>
      <dgm:spPr/>
    </dgm:pt>
    <dgm:pt modelId="{6D6C4741-D70A-4404-8302-8AD4DCAD5A23}" type="pres">
      <dgm:prSet presAssocID="{926529A7-35E4-4044-AE7B-CB4FA9D8D9DD}" presName="hierChild3" presStyleCnt="0"/>
      <dgm:spPr/>
    </dgm:pt>
    <dgm:pt modelId="{0CCC57B0-9CB4-4D2B-9B49-1E4004D05CC7}" type="pres">
      <dgm:prSet presAssocID="{CB2F627E-C452-4069-83ED-DD667B1F7F66}" presName="Name111" presStyleLbl="parChTrans1D2" presStyleIdx="6" presStyleCnt="7" custSzX="720003" custSzY="360000"/>
      <dgm:spPr/>
      <dgm:t>
        <a:bodyPr/>
        <a:lstStyle/>
        <a:p>
          <a:endParaRPr lang="zh-TW" altLang="en-US"/>
        </a:p>
      </dgm:t>
    </dgm:pt>
    <dgm:pt modelId="{B1973060-4E84-42D7-9C5B-8A5305ECDA65}" type="pres">
      <dgm:prSet presAssocID="{2060EDCF-063E-473D-ACE7-FC4ECC9CF2B3}" presName="hierRoot3" presStyleCnt="0">
        <dgm:presLayoutVars>
          <dgm:hierBranch val="init"/>
        </dgm:presLayoutVars>
      </dgm:prSet>
      <dgm:spPr/>
    </dgm:pt>
    <dgm:pt modelId="{03B52A5D-7290-4F65-A2A7-6D9B85C143CC}" type="pres">
      <dgm:prSet presAssocID="{2060EDCF-063E-473D-ACE7-FC4ECC9CF2B3}" presName="rootComposite3" presStyleCnt="0"/>
      <dgm:spPr/>
    </dgm:pt>
    <dgm:pt modelId="{E2B500FC-ED30-4170-A3FC-0991E4A1944A}" type="pres">
      <dgm:prSet presAssocID="{2060EDCF-063E-473D-ACE7-FC4ECC9CF2B3}" presName="rootText3" presStyleLbl="asst1" presStyleIdx="0" presStyleCnt="1" custScaleX="57759" custScaleY="67180">
        <dgm:presLayoutVars>
          <dgm:chPref val="3"/>
        </dgm:presLayoutVars>
      </dgm:prSet>
      <dgm:spPr/>
      <dgm:t>
        <a:bodyPr/>
        <a:lstStyle/>
        <a:p>
          <a:endParaRPr lang="zh-TW" altLang="en-US"/>
        </a:p>
      </dgm:t>
    </dgm:pt>
    <dgm:pt modelId="{F5989720-04ED-4282-A1D4-762958CCA71F}" type="pres">
      <dgm:prSet presAssocID="{2060EDCF-063E-473D-ACE7-FC4ECC9CF2B3}" presName="rootConnector3" presStyleLbl="asst1" presStyleIdx="0" presStyleCnt="1"/>
      <dgm:spPr/>
      <dgm:t>
        <a:bodyPr/>
        <a:lstStyle/>
        <a:p>
          <a:endParaRPr lang="zh-TW" altLang="en-US"/>
        </a:p>
      </dgm:t>
    </dgm:pt>
    <dgm:pt modelId="{C21F1821-938F-4689-8D90-EE9E1232BB29}" type="pres">
      <dgm:prSet presAssocID="{2060EDCF-063E-473D-ACE7-FC4ECC9CF2B3}" presName="hierChild6" presStyleCnt="0"/>
      <dgm:spPr/>
    </dgm:pt>
    <dgm:pt modelId="{D505C40A-3960-4664-B18B-63996BCBFD20}" type="pres">
      <dgm:prSet presAssocID="{2060EDCF-063E-473D-ACE7-FC4ECC9CF2B3}" presName="hierChild7" presStyleCnt="0"/>
      <dgm:spPr/>
    </dgm:pt>
  </dgm:ptLst>
  <dgm:cxnLst>
    <dgm:cxn modelId="{5063AAA0-3C73-411A-A012-165C7A44D5CF}" type="presOf" srcId="{25B2576B-65D4-466B-8428-6B768CA61D27}" destId="{884D9B4F-E5C7-4F94-AE39-75F3E8D9DE45}" srcOrd="0" destOrd="0" presId="urn:microsoft.com/office/officeart/2005/8/layout/orgChart1"/>
    <dgm:cxn modelId="{C9136F31-6D3A-4EAF-8758-08220794CB6C}" type="presOf" srcId="{92BA8D13-B2FA-44AE-934F-4C0AAE57FCF2}" destId="{36068E74-D5DA-43F1-96B8-0C287005CE42}" srcOrd="0" destOrd="0" presId="urn:microsoft.com/office/officeart/2005/8/layout/orgChart1"/>
    <dgm:cxn modelId="{AB27D508-BABF-4B4F-ACB2-04E9EA36BB83}" srcId="{926529A7-35E4-4044-AE7B-CB4FA9D8D9DD}" destId="{C53CAC2C-6A9C-4C90-BA48-CDFEB893799B}" srcOrd="3" destOrd="0" parTransId="{8B1A7E9E-3496-4138-B3A8-18845B04BFA2}" sibTransId="{B5370BF2-1454-4AC6-9848-DA892FBB2DA7}"/>
    <dgm:cxn modelId="{6D14B41C-5C2A-4568-9995-42DDDCCD5A04}" srcId="{926529A7-35E4-4044-AE7B-CB4FA9D8D9DD}" destId="{2E0ABA0B-C7A3-4A70-9D7E-7FBA36578D1B}" srcOrd="2" destOrd="0" parTransId="{AB101DC5-FA24-4A6F-9214-A9DCD4716AB9}" sibTransId="{F811D1E6-5EA0-4E19-A3B8-4BAC590D09F8}"/>
    <dgm:cxn modelId="{37C9697B-18CF-4D69-98B7-1EDFDFCEA4EC}" type="presOf" srcId="{C27AF881-718F-425A-8C6C-5C57D68E23A0}" destId="{3CAE0A48-1B2C-4974-889B-BACBC1E14CF2}" srcOrd="0" destOrd="0" presId="urn:microsoft.com/office/officeart/2005/8/layout/orgChart1"/>
    <dgm:cxn modelId="{1BE502B9-C896-42F3-865C-9BAF00E70D4E}" type="presOf" srcId="{EE2C92C1-4DDA-4C17-A784-D80627BEAD0F}" destId="{CAB443FD-6792-41DF-9909-C07F3B47E953}" srcOrd="0" destOrd="0" presId="urn:microsoft.com/office/officeart/2005/8/layout/orgChart1"/>
    <dgm:cxn modelId="{107E4CB3-D924-465E-8F75-174E2B32C297}" type="presOf" srcId="{DAED71BD-DE76-4E7C-8F98-37689F056388}" destId="{0BF351E1-E4A2-4745-A27D-8AB3EE96240F}" srcOrd="0" destOrd="0" presId="urn:microsoft.com/office/officeart/2005/8/layout/orgChart1"/>
    <dgm:cxn modelId="{04BBDF2B-D6A9-41AE-9FA2-3FD96BC6B66E}" type="presOf" srcId="{F6CEF292-0726-4508-9033-FE08A2515F16}" destId="{A430321B-50E8-4685-A392-2B41FAC3CE10}" srcOrd="1" destOrd="0" presId="urn:microsoft.com/office/officeart/2005/8/layout/orgChart1"/>
    <dgm:cxn modelId="{15722676-2B98-475D-9FA2-763B7ABB42F9}" type="presOf" srcId="{2060EDCF-063E-473D-ACE7-FC4ECC9CF2B3}" destId="{E2B500FC-ED30-4170-A3FC-0991E4A1944A}" srcOrd="0" destOrd="0" presId="urn:microsoft.com/office/officeart/2005/8/layout/orgChart1"/>
    <dgm:cxn modelId="{111899C9-E16F-43AA-9CD1-71D81592B753}" srcId="{7790CEF6-AD5A-4CE5-8342-C411FEEFA27E}" destId="{92BA8D13-B2FA-44AE-934F-4C0AAE57FCF2}" srcOrd="1" destOrd="0" parTransId="{DD8DF21E-4094-4DC3-B37B-345D421DC373}" sibTransId="{D98EA772-C8E2-45E4-96DD-4C10E8F255DD}"/>
    <dgm:cxn modelId="{EF878456-6761-4032-8109-892A4AE025A2}" type="presOf" srcId="{DAED71BD-DE76-4E7C-8F98-37689F056388}" destId="{8EF3B133-A0FF-4C74-8429-D28D3AFEF395}" srcOrd="1" destOrd="0" presId="urn:microsoft.com/office/officeart/2005/8/layout/orgChart1"/>
    <dgm:cxn modelId="{F303E187-47CA-418A-AF21-944B37878C0A}" srcId="{926529A7-35E4-4044-AE7B-CB4FA9D8D9DD}" destId="{CB992716-592F-44E1-B7BA-FB1C8D1682DC}" srcOrd="1" destOrd="0" parTransId="{6F1BBD5E-83D7-4F40-B082-8C2BC9CB981C}" sibTransId="{14CDB053-2436-4EAF-84AA-CA2029F2714E}"/>
    <dgm:cxn modelId="{D3A59E00-8EF8-4378-907D-2605AD077C80}" srcId="{45497032-16E1-45CB-8243-58CB4D346C16}" destId="{1B69D0BA-C8A4-45B4-ACE2-62CEC9B22AA4}" srcOrd="0" destOrd="0" parTransId="{7794FAF1-D630-4550-B7F7-FF06515BB71F}" sibTransId="{CCC92D89-992D-4EEC-A9A6-84C97A090497}"/>
    <dgm:cxn modelId="{9BAE789E-F36D-44BD-90B0-521C21306835}" type="presOf" srcId="{78361C11-C2EB-44A4-8044-DA1527A2D30D}" destId="{5E6864A4-062A-470A-AB36-A58473D3DF25}" srcOrd="0" destOrd="0" presId="urn:microsoft.com/office/officeart/2005/8/layout/orgChart1"/>
    <dgm:cxn modelId="{1E2D4FC5-B8E6-4020-A719-E406537922D0}" type="presOf" srcId="{7790CEF6-AD5A-4CE5-8342-C411FEEFA27E}" destId="{8F0477E0-3993-4EE5-80C1-62FDCA734E88}" srcOrd="0" destOrd="0" presId="urn:microsoft.com/office/officeart/2005/8/layout/orgChart1"/>
    <dgm:cxn modelId="{4193247D-5B11-43BC-95E5-C2B398EA6ED6}" type="presOf" srcId="{2E0ABA0B-C7A3-4A70-9D7E-7FBA36578D1B}" destId="{D1265D1E-4A35-48AE-8B2C-B637DE968106}" srcOrd="1" destOrd="0" presId="urn:microsoft.com/office/officeart/2005/8/layout/orgChart1"/>
    <dgm:cxn modelId="{96156A09-F301-4A34-B78E-C88BE2DE240D}" type="presOf" srcId="{E2441287-8C70-4CCE-A126-A00761811AA3}" destId="{D9FCFA08-753C-4BC8-B952-877B4AE6AFE5}" srcOrd="0" destOrd="0" presId="urn:microsoft.com/office/officeart/2005/8/layout/orgChart1"/>
    <dgm:cxn modelId="{40E97A06-AD4D-4ACB-8FE4-6495C2D31972}" srcId="{4FC8BDB0-D04F-47B0-844A-B6BA4EFF8078}" destId="{F6CEF292-0726-4508-9033-FE08A2515F16}" srcOrd="1" destOrd="0" parTransId="{72ECE088-6E6B-44A3-89A2-3541DD4D9898}" sibTransId="{BEBF5A3D-E847-45B4-AB1D-FC9FAAA7263E}"/>
    <dgm:cxn modelId="{672D864B-3E64-48A2-B680-E5D569EF8602}" type="presOf" srcId="{92BA8D13-B2FA-44AE-934F-4C0AAE57FCF2}" destId="{CCC4F99E-F41F-462A-BBF3-2733111691A0}" srcOrd="1" destOrd="0" presId="urn:microsoft.com/office/officeart/2005/8/layout/orgChart1"/>
    <dgm:cxn modelId="{B9EB9C79-1AEC-4DD0-9751-834BC1460D36}" type="presOf" srcId="{74CF6493-0511-4AFA-961E-7FCDA920EE75}" destId="{C01ABB06-721A-4B9D-AB40-841590890222}" srcOrd="1" destOrd="0" presId="urn:microsoft.com/office/officeart/2005/8/layout/orgChart1"/>
    <dgm:cxn modelId="{FD7140DC-748A-40EA-AF32-6F92D6BAFAA9}" type="presOf" srcId="{7D039F17-EF8E-4999-8EE1-A2E19F510784}" destId="{190CA6B1-504C-4C9C-8293-11C7D6C74A4E}" srcOrd="1" destOrd="0" presId="urn:microsoft.com/office/officeart/2005/8/layout/orgChart1"/>
    <dgm:cxn modelId="{0EF1FC94-C7D3-4ECC-A10D-939DB81E4248}" type="presOf" srcId="{8CEE96BA-E661-4750-B668-9B1B5580E481}" destId="{B97168D1-0D6E-422A-9281-AD283D29C1C0}" srcOrd="0" destOrd="0" presId="urn:microsoft.com/office/officeart/2005/8/layout/orgChart1"/>
    <dgm:cxn modelId="{2CDE50A4-EB95-459B-AD6A-0BD886D3D146}" srcId="{2E0ABA0B-C7A3-4A70-9D7E-7FBA36578D1B}" destId="{C568C9FB-F4BA-45BA-8E88-C231054A3898}" srcOrd="1" destOrd="0" parTransId="{F27D069D-C164-45B9-BEAC-D369DA5F2BDF}" sibTransId="{5CF8449A-7B09-4A4A-A428-9E9ACEF8D2B3}"/>
    <dgm:cxn modelId="{1AE4DC74-FF9A-4E60-81A2-C0CF61068778}" srcId="{7790CEF6-AD5A-4CE5-8342-C411FEEFA27E}" destId="{C27AF881-718F-425A-8C6C-5C57D68E23A0}" srcOrd="0" destOrd="0" parTransId="{3F0BB9C4-A65B-4EE0-B153-17888B302F23}" sibTransId="{355554E6-02A9-4BB4-99D7-6085D5B329EE}"/>
    <dgm:cxn modelId="{7B6925C0-59D7-4AEB-80DB-DF7D7EE05AA6}" type="presOf" srcId="{4AC39599-A12A-4017-B845-3FAFCA0A8A38}" destId="{FBCECFAF-DB86-426E-BDD9-EF5977556EA4}" srcOrd="0" destOrd="0" presId="urn:microsoft.com/office/officeart/2005/8/layout/orgChart1"/>
    <dgm:cxn modelId="{73891FFE-8D5B-474A-A232-AE0566DF61D2}" type="presOf" srcId="{793B149E-C2D4-4DD4-B9E7-BDB216EDE753}" destId="{E4DB18C0-8909-4F61-93D5-11CFC4B515D2}" srcOrd="1" destOrd="0" presId="urn:microsoft.com/office/officeart/2005/8/layout/orgChart1"/>
    <dgm:cxn modelId="{3DDFCFD6-31E8-4327-9E50-F454CAD44E7E}" type="presOf" srcId="{2E0ABA0B-C7A3-4A70-9D7E-7FBA36578D1B}" destId="{30BBCDD4-858D-40A0-9383-733DE249E9C4}" srcOrd="0" destOrd="0" presId="urn:microsoft.com/office/officeart/2005/8/layout/orgChart1"/>
    <dgm:cxn modelId="{2EF78E4D-AC53-482E-872E-D2DF68753B49}" type="presOf" srcId="{AB101DC5-FA24-4A6F-9214-A9DCD4716AB9}" destId="{AB25295F-55BD-46BB-9B32-116A1DB06BD4}" srcOrd="0" destOrd="0" presId="urn:microsoft.com/office/officeart/2005/8/layout/orgChart1"/>
    <dgm:cxn modelId="{6A16662F-F627-407E-9764-B010100DB725}" type="presOf" srcId="{7CB396ED-AE7F-49E3-8503-36D93E8BEE95}" destId="{F9E6D2C8-BCC1-414B-8EB6-5587DFB2BB47}" srcOrd="0" destOrd="0" presId="urn:microsoft.com/office/officeart/2005/8/layout/orgChart1"/>
    <dgm:cxn modelId="{C2C49A71-6A07-498F-B5C5-D3F816442A79}" type="presOf" srcId="{DB09E9B6-700F-4E93-93D5-D117C4B19D19}" destId="{B38AE5B9-C953-45FC-B20D-F3D0DC88C7D9}" srcOrd="0" destOrd="0" presId="urn:microsoft.com/office/officeart/2005/8/layout/orgChart1"/>
    <dgm:cxn modelId="{084C853D-F8DC-4BC6-B81F-FA6DB1E16FC4}" type="presOf" srcId="{C6B8CE06-CC86-451E-A14F-96AA215ACF50}" destId="{DF757A1B-58BB-4044-8265-873FAF823707}" srcOrd="0" destOrd="0" presId="urn:microsoft.com/office/officeart/2005/8/layout/orgChart1"/>
    <dgm:cxn modelId="{D8C11227-4D1B-4768-B08B-F31764CF3807}" type="presOf" srcId="{C27AF881-718F-425A-8C6C-5C57D68E23A0}" destId="{C9AF824F-5E95-4C13-9F6C-0AE4EC9852B6}" srcOrd="1" destOrd="0" presId="urn:microsoft.com/office/officeart/2005/8/layout/orgChart1"/>
    <dgm:cxn modelId="{4E1FA020-C875-43FA-9844-1439A81A53E4}" type="presOf" srcId="{C53CAC2C-6A9C-4C90-BA48-CDFEB893799B}" destId="{D07E4A72-00F4-4257-8722-8C2BB17AF14E}" srcOrd="0" destOrd="0" presId="urn:microsoft.com/office/officeart/2005/8/layout/orgChart1"/>
    <dgm:cxn modelId="{A836BA96-E35E-4EBC-8704-4D11D6069505}" type="presOf" srcId="{F6CEF292-0726-4508-9033-FE08A2515F16}" destId="{CB400CDD-629B-4D5F-A42C-0EE40A7AD066}" srcOrd="0" destOrd="0" presId="urn:microsoft.com/office/officeart/2005/8/layout/orgChart1"/>
    <dgm:cxn modelId="{7CA932E1-B3E1-43A1-AE25-5EE61AEB0BC6}" srcId="{C53CAC2C-6A9C-4C90-BA48-CDFEB893799B}" destId="{11DDB7DF-0862-4DF2-909D-3CF00B6D881D}" srcOrd="0" destOrd="0" parTransId="{C6B8CE06-CC86-451E-A14F-96AA215ACF50}" sibTransId="{7D55C84C-E02B-45D1-A119-67433FF5F485}"/>
    <dgm:cxn modelId="{FD2A1EE6-445F-4392-A341-F0D9667BD454}" type="presOf" srcId="{9A870C0D-C79F-48ED-AB75-9EC4DD65B7D9}" destId="{5B145742-A16D-463E-B346-32FC786AC1AE}" srcOrd="0" destOrd="0" presId="urn:microsoft.com/office/officeart/2005/8/layout/orgChart1"/>
    <dgm:cxn modelId="{A745C8D4-39CE-4929-BDFF-CDB9D31ACEBE}" type="presOf" srcId="{CB2F627E-C452-4069-83ED-DD667B1F7F66}" destId="{0CCC57B0-9CB4-4D2B-9B49-1E4004D05CC7}" srcOrd="0" destOrd="0" presId="urn:microsoft.com/office/officeart/2005/8/layout/orgChart1"/>
    <dgm:cxn modelId="{A262C512-B2E9-4F40-B7E5-1B8FBE46CE7C}" type="presOf" srcId="{1B69D0BA-C8A4-45B4-ACE2-62CEC9B22AA4}" destId="{C9DB9CE1-00E9-4EFC-A196-75C08FC71325}" srcOrd="1" destOrd="0" presId="urn:microsoft.com/office/officeart/2005/8/layout/orgChart1"/>
    <dgm:cxn modelId="{A1FF63A8-AF47-42AB-8F95-A753F0848920}" type="presOf" srcId="{6F1BBD5E-83D7-4F40-B082-8C2BC9CB981C}" destId="{9445AA8C-54EC-41BC-8822-80814F42328F}" srcOrd="0" destOrd="0" presId="urn:microsoft.com/office/officeart/2005/8/layout/orgChart1"/>
    <dgm:cxn modelId="{2962FF13-D638-4FA0-A1E3-EC50381CBCE1}" type="presOf" srcId="{A19663CA-6992-4528-AF62-826C62D6B206}" destId="{5857D0CD-D5DB-435C-91BB-B79EEA0BE99B}" srcOrd="1" destOrd="0" presId="urn:microsoft.com/office/officeart/2005/8/layout/orgChart1"/>
    <dgm:cxn modelId="{67D6E1E6-1691-4879-BB7F-F7363B68E616}" type="presOf" srcId="{DD8DF21E-4094-4DC3-B37B-345D421DC373}" destId="{0293B567-9E13-403D-8988-5F10C6295017}" srcOrd="0" destOrd="0" presId="urn:microsoft.com/office/officeart/2005/8/layout/orgChart1"/>
    <dgm:cxn modelId="{0DABBE65-4447-4B5B-AEC6-FF4C580E323D}" type="presOf" srcId="{878F550A-3C2F-47B2-9DF9-A72DEF02E90B}" destId="{38B953C1-683F-49FD-9579-A6C1EC503980}" srcOrd="0" destOrd="0" presId="urn:microsoft.com/office/officeart/2005/8/layout/orgChart1"/>
    <dgm:cxn modelId="{54973553-204F-47F7-B1CF-D3BFA591C060}" srcId="{CB992716-592F-44E1-B7BA-FB1C8D1682DC}" destId="{018C3ABE-B358-47CC-9DDD-60A2385F3C8E}" srcOrd="1" destOrd="0" parTransId="{25B2576B-65D4-466B-8428-6B768CA61D27}" sibTransId="{3F65486D-10CE-4050-8192-C78CA001C78F}"/>
    <dgm:cxn modelId="{9EBDAF20-6DF7-4E48-A7E8-B073684CBB4E}" type="presOf" srcId="{45497032-16E1-45CB-8243-58CB4D346C16}" destId="{6DE82A6F-2B65-45AC-A028-24BE34394DB7}" srcOrd="1" destOrd="0" presId="urn:microsoft.com/office/officeart/2005/8/layout/orgChart1"/>
    <dgm:cxn modelId="{5F8AE958-4CBA-4549-BA96-610235E0B0B2}" srcId="{C53CAC2C-6A9C-4C90-BA48-CDFEB893799B}" destId="{793B149E-C2D4-4DD4-B9E7-BDB216EDE753}" srcOrd="2" destOrd="0" parTransId="{ABFF8F8A-CE8A-43BB-945C-957EEECBA493}" sibTransId="{F1DCD664-EF26-4C1A-A6A0-503D91958D8D}"/>
    <dgm:cxn modelId="{AF1620DE-6DC0-4126-BD6D-3A04A2E837D7}" type="presOf" srcId="{74CF6493-0511-4AFA-961E-7FCDA920EE75}" destId="{89EEF8AE-13E0-45F7-95F8-469E4ABE3EE8}" srcOrd="0" destOrd="0" presId="urn:microsoft.com/office/officeart/2005/8/layout/orgChart1"/>
    <dgm:cxn modelId="{C3F0290A-7A6E-4189-8E2B-DA7DDCA6FFC2}" srcId="{CB992716-592F-44E1-B7BA-FB1C8D1682DC}" destId="{7D039F17-EF8E-4999-8EE1-A2E19F510784}" srcOrd="0" destOrd="0" parTransId="{E2441287-8C70-4CCE-A126-A00761811AA3}" sibTransId="{3AB3F2C0-0560-476E-A251-B3D1ADA9B617}"/>
    <dgm:cxn modelId="{A5E421E1-92FF-491B-A8BC-7FA5C684F7E6}" srcId="{45497032-16E1-45CB-8243-58CB4D346C16}" destId="{CF0AC827-66C1-4F95-BD69-43ECD3997016}" srcOrd="1" destOrd="0" parTransId="{F26A1961-AA09-48C9-A81A-6E8F17BB6E18}" sibTransId="{6277ED0A-CC3D-48E1-B04D-D812341F8179}"/>
    <dgm:cxn modelId="{29CB0D62-75D4-4527-B127-32CC00864C0D}" type="presOf" srcId="{CEF5A4A3-5531-4EED-B673-B2802B3C2445}" destId="{0539593A-8AD2-41E3-8A98-CA28A6322EB8}" srcOrd="0" destOrd="0" presId="urn:microsoft.com/office/officeart/2005/8/layout/orgChart1"/>
    <dgm:cxn modelId="{B46791D9-AE0C-4E43-9443-FCF8F7128030}" type="presOf" srcId="{793B149E-C2D4-4DD4-B9E7-BDB216EDE753}" destId="{5C3EBA63-9054-4C1D-951F-47D97B598D29}" srcOrd="0" destOrd="0" presId="urn:microsoft.com/office/officeart/2005/8/layout/orgChart1"/>
    <dgm:cxn modelId="{4DA2DB1B-26E1-4D4A-9F0D-89A11BE17CF6}" srcId="{926529A7-35E4-4044-AE7B-CB4FA9D8D9DD}" destId="{7790CEF6-AD5A-4CE5-8342-C411FEEFA27E}" srcOrd="5" destOrd="0" parTransId="{CEF5A4A3-5531-4EED-B673-B2802B3C2445}" sibTransId="{126D891A-5018-421A-8594-12C544B78FBF}"/>
    <dgm:cxn modelId="{B8B6E5E2-4F84-4F5C-8986-3634FB41F32E}" type="presOf" srcId="{9D0DEC87-2F46-4B12-A9D5-F675D6FFB06C}" destId="{06B1038F-E884-47D4-98E7-6096D0C5830F}" srcOrd="0" destOrd="0" presId="urn:microsoft.com/office/officeart/2005/8/layout/orgChart1"/>
    <dgm:cxn modelId="{2FAC93F4-8E16-4B2D-816C-84A1DB1DE8AF}" type="presOf" srcId="{72ECE088-6E6B-44A3-89A2-3541DD4D9898}" destId="{672A2AD1-2770-4DAD-86D3-E81DFBE550E1}" srcOrd="0" destOrd="0" presId="urn:microsoft.com/office/officeart/2005/8/layout/orgChart1"/>
    <dgm:cxn modelId="{EAE3DA14-4329-4E0D-9029-DA645145BDD6}" type="presOf" srcId="{41684823-8EF4-4CD4-B782-FAC66C20F611}" destId="{F74CD6AE-B8A5-4877-B3F9-57898259CC2C}" srcOrd="0" destOrd="0" presId="urn:microsoft.com/office/officeart/2005/8/layout/orgChart1"/>
    <dgm:cxn modelId="{9FF754F6-B8BE-4E6F-9084-F23C9899F278}" type="presOf" srcId="{890349FD-78A6-4C78-A5C9-F5B03CD59A1C}" destId="{CDBD43B4-D913-41B6-B588-8CA6C20ED3AA}" srcOrd="0" destOrd="0" presId="urn:microsoft.com/office/officeart/2005/8/layout/orgChart1"/>
    <dgm:cxn modelId="{C5FFFEBE-9E33-4CDA-9B54-EFF398656C29}" type="presOf" srcId="{2060EDCF-063E-473D-ACE7-FC4ECC9CF2B3}" destId="{F5989720-04ED-4282-A1D4-762958CCA71F}" srcOrd="1" destOrd="0" presId="urn:microsoft.com/office/officeart/2005/8/layout/orgChart1"/>
    <dgm:cxn modelId="{E2998B51-92AD-43AF-BA4C-08F8AEB3CD44}" type="presOf" srcId="{C568C9FB-F4BA-45BA-8E88-C231054A3898}" destId="{0D0CBF84-7064-4416-9957-57652541A04E}" srcOrd="1" destOrd="0" presId="urn:microsoft.com/office/officeart/2005/8/layout/orgChart1"/>
    <dgm:cxn modelId="{7CDF781A-CE17-4326-BD5C-898703FF1CD8}" type="presOf" srcId="{ABFF8F8A-CE8A-43BB-945C-957EEECBA493}" destId="{8C48DFBC-7CA8-4308-A871-EFE40BB20BAA}" srcOrd="0" destOrd="0" presId="urn:microsoft.com/office/officeart/2005/8/layout/orgChart1"/>
    <dgm:cxn modelId="{B74684A4-9BE2-4308-85C8-AE0B5EC0C606}" type="presOf" srcId="{3F0BB9C4-A65B-4EE0-B153-17888B302F23}" destId="{F2082F45-3C94-42AC-930A-8CE45A24E1DD}" srcOrd="0" destOrd="0" presId="urn:microsoft.com/office/officeart/2005/8/layout/orgChart1"/>
    <dgm:cxn modelId="{D3B08FE9-3431-4D40-8C50-D006FDFCE4BE}" type="presOf" srcId="{F27D069D-C164-45B9-BEAC-D369DA5F2BDF}" destId="{E1D01363-368F-4B9B-B5CA-8A70F825FB74}" srcOrd="0" destOrd="0" presId="urn:microsoft.com/office/officeart/2005/8/layout/orgChart1"/>
    <dgm:cxn modelId="{93C65522-FE2A-4248-998E-FF31111EF2A3}" srcId="{926529A7-35E4-4044-AE7B-CB4FA9D8D9DD}" destId="{45497032-16E1-45CB-8243-58CB4D346C16}" srcOrd="6" destOrd="0" parTransId="{9D0DEC87-2F46-4B12-A9D5-F675D6FFB06C}" sibTransId="{0C9FF8E7-8213-42AE-8B47-B3FFB1C870ED}"/>
    <dgm:cxn modelId="{762E8697-B5D1-4711-8A0E-DC5BACF104DB}" type="presOf" srcId="{11DDB7DF-0862-4DF2-909D-3CF00B6D881D}" destId="{E3412FC9-16B3-495B-80E2-C3C16D74B51F}" srcOrd="1" destOrd="0" presId="urn:microsoft.com/office/officeart/2005/8/layout/orgChart1"/>
    <dgm:cxn modelId="{193DE16D-C45F-4052-AF0D-69CFBDF2EEF2}" type="presOf" srcId="{1B69D0BA-C8A4-45B4-ACE2-62CEC9B22AA4}" destId="{2E7F9476-59E5-48F4-B78D-593CF312FF8C}" srcOrd="0" destOrd="0" presId="urn:microsoft.com/office/officeart/2005/8/layout/orgChart1"/>
    <dgm:cxn modelId="{27D707C3-3387-47F6-A83D-B53C836F8752}" type="presOf" srcId="{11DDB7DF-0862-4DF2-909D-3CF00B6D881D}" destId="{CCCCC99A-63C7-4139-8150-65E5F3FC048D}" srcOrd="0" destOrd="0" presId="urn:microsoft.com/office/officeart/2005/8/layout/orgChart1"/>
    <dgm:cxn modelId="{984581F6-33FB-41DF-9185-EFA0386DD386}" srcId="{2E0ABA0B-C7A3-4A70-9D7E-7FBA36578D1B}" destId="{DAED71BD-DE76-4E7C-8F98-37689F056388}" srcOrd="2" destOrd="0" parTransId="{8CEE96BA-E661-4750-B668-9B1B5580E481}" sibTransId="{C5F984E7-D783-4472-A0DA-D6BB1EFED853}"/>
    <dgm:cxn modelId="{2B06C420-56EF-41F5-AFF8-24A6D6D9C598}" srcId="{EE2C92C1-4DDA-4C17-A784-D80627BEAD0F}" destId="{926529A7-35E4-4044-AE7B-CB4FA9D8D9DD}" srcOrd="0" destOrd="0" parTransId="{DFB43BCD-3B43-4B9E-AFB6-1D8E7CFAEB11}" sibTransId="{40AFBDE6-A774-419D-B01C-AF34F9F68E1B}"/>
    <dgm:cxn modelId="{98EC3B5C-ED4A-4146-BEF4-633562A9D110}" type="presOf" srcId="{4FC8BDB0-D04F-47B0-844A-B6BA4EFF8078}" destId="{C12BC9D3-2315-40A1-8C8A-D79D56898DAC}" srcOrd="0" destOrd="0" presId="urn:microsoft.com/office/officeart/2005/8/layout/orgChart1"/>
    <dgm:cxn modelId="{92168A00-DA3A-4E1C-B7C8-7829CEA1EE96}" srcId="{C53CAC2C-6A9C-4C90-BA48-CDFEB893799B}" destId="{4AC39599-A12A-4017-B845-3FAFCA0A8A38}" srcOrd="1" destOrd="0" parTransId="{DB09E9B6-700F-4E93-93D5-D117C4B19D19}" sibTransId="{5BFFA0A1-960C-4524-91D2-123034C785A7}"/>
    <dgm:cxn modelId="{27EA92F5-DF6B-421A-9376-19A7AA78399D}" type="presOf" srcId="{4FC8BDB0-D04F-47B0-844A-B6BA4EFF8078}" destId="{EEF2DDB2-122E-406B-987C-43113FEB305C}" srcOrd="1" destOrd="0" presId="urn:microsoft.com/office/officeart/2005/8/layout/orgChart1"/>
    <dgm:cxn modelId="{63DFEEBB-7C6D-4394-B2B1-BFF2320A176F}" type="presOf" srcId="{CB992716-592F-44E1-B7BA-FB1C8D1682DC}" destId="{FDA0E7FD-34FC-4B0E-A7FE-9A9349A6C21A}" srcOrd="0" destOrd="0" presId="urn:microsoft.com/office/officeart/2005/8/layout/orgChart1"/>
    <dgm:cxn modelId="{C3015DFD-5CBE-4136-857F-1C4BEF43ADA3}" type="presOf" srcId="{926529A7-35E4-4044-AE7B-CB4FA9D8D9DD}" destId="{C017462E-7C47-4FBB-AE6F-D910797AD34E}" srcOrd="1" destOrd="0" presId="urn:microsoft.com/office/officeart/2005/8/layout/orgChart1"/>
    <dgm:cxn modelId="{95327963-7384-492E-9B70-1F3CC2658F11}" type="presOf" srcId="{52C4518E-691F-4D73-9FF0-955B9579B62D}" destId="{52BDEF59-E46C-41F7-9014-455A364F5B8D}" srcOrd="0" destOrd="0" presId="urn:microsoft.com/office/officeart/2005/8/layout/orgChart1"/>
    <dgm:cxn modelId="{6ABC5F0D-7AE0-494F-A59B-4C06AFAE1735}" type="presOf" srcId="{C53CAC2C-6A9C-4C90-BA48-CDFEB893799B}" destId="{69E05727-E7F4-46D0-B509-C821C91A7B18}" srcOrd="1" destOrd="0" presId="urn:microsoft.com/office/officeart/2005/8/layout/orgChart1"/>
    <dgm:cxn modelId="{415A64AF-31FD-4A90-B55A-57F4B0B910E2}" type="presOf" srcId="{CF0AC827-66C1-4F95-BD69-43ECD3997016}" destId="{5A1A88E7-60B8-49DA-A4FB-EEB3B5177658}" srcOrd="1" destOrd="0" presId="urn:microsoft.com/office/officeart/2005/8/layout/orgChart1"/>
    <dgm:cxn modelId="{54056946-0172-440D-8F55-342C2E515D51}" type="presOf" srcId="{8B1A7E9E-3496-4138-B3A8-18845B04BFA2}" destId="{CFE71FE3-D001-4064-A5FB-A1C35810120F}" srcOrd="0" destOrd="0" presId="urn:microsoft.com/office/officeart/2005/8/layout/orgChart1"/>
    <dgm:cxn modelId="{8FBA821A-4B41-420A-BB78-3BD6C9684899}" type="presOf" srcId="{A19663CA-6992-4528-AF62-826C62D6B206}" destId="{AA659BA5-1434-4EA5-A2F9-CB08DDCAD159}" srcOrd="0" destOrd="0" presId="urn:microsoft.com/office/officeart/2005/8/layout/orgChart1"/>
    <dgm:cxn modelId="{7BA62A39-1B1F-43D3-A460-3A4758EDB4C9}" type="presOf" srcId="{C568C9FB-F4BA-45BA-8E88-C231054A3898}" destId="{943AE40D-E02D-46A7-8F8D-C2670C3C6FEF}" srcOrd="0" destOrd="0" presId="urn:microsoft.com/office/officeart/2005/8/layout/orgChart1"/>
    <dgm:cxn modelId="{EA9214EA-C701-4570-A44E-6013B6DE9842}" srcId="{926529A7-35E4-4044-AE7B-CB4FA9D8D9DD}" destId="{4FC8BDB0-D04F-47B0-844A-B6BA4EFF8078}" srcOrd="4" destOrd="0" parTransId="{41684823-8EF4-4CD4-B782-FAC66C20F611}" sibTransId="{A064B11B-FA69-4E21-BA0B-C31ED6ED5EE9}"/>
    <dgm:cxn modelId="{5FCBB30B-AF00-46FB-92AF-9C36653CFBA4}" srcId="{C53CAC2C-6A9C-4C90-BA48-CDFEB893799B}" destId="{878F550A-3C2F-47B2-9DF9-A72DEF02E90B}" srcOrd="4" destOrd="0" parTransId="{9A870C0D-C79F-48ED-AB75-9EC4DD65B7D9}" sibTransId="{ACFE71F6-1797-417B-B279-DD18E6847C1B}"/>
    <dgm:cxn modelId="{4FBEC71C-A337-440E-B9AE-F421FB308964}" type="presOf" srcId="{018C3ABE-B358-47CC-9DDD-60A2385F3C8E}" destId="{30FC1631-DD8B-4B16-86D0-9C3135B5BD59}" srcOrd="1" destOrd="0" presId="urn:microsoft.com/office/officeart/2005/8/layout/orgChart1"/>
    <dgm:cxn modelId="{386498EF-D7CD-46B8-9F66-0E0B2679C0DA}" type="presOf" srcId="{018C3ABE-B358-47CC-9DDD-60A2385F3C8E}" destId="{083F0958-68FF-4FD2-BFC3-AA5BB7A1941F}" srcOrd="0" destOrd="0" presId="urn:microsoft.com/office/officeart/2005/8/layout/orgChart1"/>
    <dgm:cxn modelId="{F02AE662-E190-4BDF-BD64-6DF11CA4F870}" type="presOf" srcId="{878F550A-3C2F-47B2-9DF9-A72DEF02E90B}" destId="{DB4A31EF-1025-457D-96A3-356C6E05A2EB}" srcOrd="1" destOrd="0" presId="urn:microsoft.com/office/officeart/2005/8/layout/orgChart1"/>
    <dgm:cxn modelId="{D08CB3E5-03D9-4F7E-985C-71F0F6EC6AB7}" type="presOf" srcId="{F26A1961-AA09-48C9-A81A-6E8F17BB6E18}" destId="{AC9F10A9-FFB1-4B07-9921-FF1A2418AFC8}" srcOrd="0" destOrd="0" presId="urn:microsoft.com/office/officeart/2005/8/layout/orgChart1"/>
    <dgm:cxn modelId="{FE0EFB57-4580-4BF2-920C-6CC12C47B689}" srcId="{C53CAC2C-6A9C-4C90-BA48-CDFEB893799B}" destId="{890349FD-78A6-4C78-A5C9-F5B03CD59A1C}" srcOrd="3" destOrd="0" parTransId="{52C4518E-691F-4D73-9FF0-955B9579B62D}" sibTransId="{F719CAD4-3D7D-4563-B919-471FF6A91A8D}"/>
    <dgm:cxn modelId="{0DCAEA9E-AC05-4326-992E-BBD563F174EC}" type="presOf" srcId="{890349FD-78A6-4C78-A5C9-F5B03CD59A1C}" destId="{3D025E17-B970-4B83-8623-872461C99ED5}" srcOrd="1" destOrd="0" presId="urn:microsoft.com/office/officeart/2005/8/layout/orgChart1"/>
    <dgm:cxn modelId="{A164E611-177C-4407-844A-E01E90E7C3D1}" type="presOf" srcId="{CF0AC827-66C1-4F95-BD69-43ECD3997016}" destId="{0D4A0E03-F1E3-4136-80AF-D58D9D5ECBEE}" srcOrd="0" destOrd="0" presId="urn:microsoft.com/office/officeart/2005/8/layout/orgChart1"/>
    <dgm:cxn modelId="{BC09915A-6E5C-42AA-BA7B-CE4E085680AC}" srcId="{4FC8BDB0-D04F-47B0-844A-B6BA4EFF8078}" destId="{A19663CA-6992-4528-AF62-826C62D6B206}" srcOrd="0" destOrd="0" parTransId="{78361C11-C2EB-44A4-8044-DA1527A2D30D}" sibTransId="{556E5854-786A-4217-A855-4F1FD1F1381A}"/>
    <dgm:cxn modelId="{260716BD-8BE0-46A5-AC03-C38669E69A54}" type="presOf" srcId="{4AC39599-A12A-4017-B845-3FAFCA0A8A38}" destId="{E772FE08-B2B8-49B4-81EC-FF0B2CC1F1A3}" srcOrd="1" destOrd="0" presId="urn:microsoft.com/office/officeart/2005/8/layout/orgChart1"/>
    <dgm:cxn modelId="{0C3C91E2-5265-47CC-AC87-F5962D5FCE8B}" type="presOf" srcId="{CB992716-592F-44E1-B7BA-FB1C8D1682DC}" destId="{5FB6DC19-A0E3-4213-9A28-2E3B0DBEC6DE}" srcOrd="1" destOrd="0" presId="urn:microsoft.com/office/officeart/2005/8/layout/orgChart1"/>
    <dgm:cxn modelId="{8B08EB82-6DB7-484A-BA51-22506A5B158A}" type="presOf" srcId="{7794FAF1-D630-4550-B7F7-FF06515BB71F}" destId="{0040E09C-6009-4A10-A819-949879F11378}" srcOrd="0" destOrd="0" presId="urn:microsoft.com/office/officeart/2005/8/layout/orgChart1"/>
    <dgm:cxn modelId="{E0FD63B6-DD41-48CB-9358-B1F7C01A68DE}" type="presOf" srcId="{7790CEF6-AD5A-4CE5-8342-C411FEEFA27E}" destId="{376A5B62-F535-426D-9166-6524BAC22D12}" srcOrd="1" destOrd="0" presId="urn:microsoft.com/office/officeart/2005/8/layout/orgChart1"/>
    <dgm:cxn modelId="{4636417B-429D-4259-8549-DB23207E4B87}" type="presOf" srcId="{7D039F17-EF8E-4999-8EE1-A2E19F510784}" destId="{414590FB-ACFD-46FE-8FD1-4563C794327F}" srcOrd="0" destOrd="0" presId="urn:microsoft.com/office/officeart/2005/8/layout/orgChart1"/>
    <dgm:cxn modelId="{14A0B074-B9D5-4FD9-9750-C0B60C7F1693}" type="presOf" srcId="{926529A7-35E4-4044-AE7B-CB4FA9D8D9DD}" destId="{DD55A1ED-FAB1-4756-B38A-DEFF77D082D4}" srcOrd="0" destOrd="0" presId="urn:microsoft.com/office/officeart/2005/8/layout/orgChart1"/>
    <dgm:cxn modelId="{AF5CBC27-8FEE-4A93-B660-C8F281E1676F}" srcId="{2E0ABA0B-C7A3-4A70-9D7E-7FBA36578D1B}" destId="{74CF6493-0511-4AFA-961E-7FCDA920EE75}" srcOrd="0" destOrd="0" parTransId="{7CB396ED-AE7F-49E3-8503-36D93E8BEE95}" sibTransId="{1E0D9EA5-AB45-446B-A85F-A21BA0741846}"/>
    <dgm:cxn modelId="{3816D27C-3452-473D-973E-A9EF4DE12D9E}" srcId="{926529A7-35E4-4044-AE7B-CB4FA9D8D9DD}" destId="{2060EDCF-063E-473D-ACE7-FC4ECC9CF2B3}" srcOrd="0" destOrd="0" parTransId="{CB2F627E-C452-4069-83ED-DD667B1F7F66}" sibTransId="{25FC0AFE-5B74-45CC-8E69-A547E6C5A73E}"/>
    <dgm:cxn modelId="{DFD89900-23BB-4B4D-958D-42BBCCBA1BD8}" type="presOf" srcId="{45497032-16E1-45CB-8243-58CB4D346C16}" destId="{EDB8559A-0792-496C-9780-BA7E9021114C}" srcOrd="0" destOrd="0" presId="urn:microsoft.com/office/officeart/2005/8/layout/orgChart1"/>
    <dgm:cxn modelId="{BBBE7FD4-6C85-410C-9C0A-D28F64077F26}" type="presParOf" srcId="{CAB443FD-6792-41DF-9909-C07F3B47E953}" destId="{EB5D3F03-C62E-406E-9280-0E04E1B21315}" srcOrd="0" destOrd="0" presId="urn:microsoft.com/office/officeart/2005/8/layout/orgChart1"/>
    <dgm:cxn modelId="{D3CE04E6-31B3-41FF-B1CD-BE65C3882D4B}" type="presParOf" srcId="{EB5D3F03-C62E-406E-9280-0E04E1B21315}" destId="{6EE799A9-C34E-411E-91D0-C947C413C290}" srcOrd="0" destOrd="0" presId="urn:microsoft.com/office/officeart/2005/8/layout/orgChart1"/>
    <dgm:cxn modelId="{80E17C51-BABF-4B91-AAEC-DDC62969CF79}" type="presParOf" srcId="{6EE799A9-C34E-411E-91D0-C947C413C290}" destId="{DD55A1ED-FAB1-4756-B38A-DEFF77D082D4}" srcOrd="0" destOrd="0" presId="urn:microsoft.com/office/officeart/2005/8/layout/orgChart1"/>
    <dgm:cxn modelId="{B1EB8743-BAB7-4AAB-885C-46974FA45428}" type="presParOf" srcId="{6EE799A9-C34E-411E-91D0-C947C413C290}" destId="{C017462E-7C47-4FBB-AE6F-D910797AD34E}" srcOrd="1" destOrd="0" presId="urn:microsoft.com/office/officeart/2005/8/layout/orgChart1"/>
    <dgm:cxn modelId="{E5EC0E8E-1206-4C70-9B59-65127E6AAE70}" type="presParOf" srcId="{EB5D3F03-C62E-406E-9280-0E04E1B21315}" destId="{7DFBAA6B-43EB-4875-9FAA-255115CA3414}" srcOrd="1" destOrd="0" presId="urn:microsoft.com/office/officeart/2005/8/layout/orgChart1"/>
    <dgm:cxn modelId="{F96297B6-A131-4E5A-A57E-0A0CEC91CC60}" type="presParOf" srcId="{7DFBAA6B-43EB-4875-9FAA-255115CA3414}" destId="{9445AA8C-54EC-41BC-8822-80814F42328F}" srcOrd="0" destOrd="0" presId="urn:microsoft.com/office/officeart/2005/8/layout/orgChart1"/>
    <dgm:cxn modelId="{507B1191-97E1-4DAF-80E0-266453319A57}" type="presParOf" srcId="{7DFBAA6B-43EB-4875-9FAA-255115CA3414}" destId="{DBB665CD-E0CE-45AD-A769-E55F0C22C4A0}" srcOrd="1" destOrd="0" presId="urn:microsoft.com/office/officeart/2005/8/layout/orgChart1"/>
    <dgm:cxn modelId="{5FCF3BD4-0302-43F0-844F-D2DBF884DE2A}" type="presParOf" srcId="{DBB665CD-E0CE-45AD-A769-E55F0C22C4A0}" destId="{E13E5C9F-BC91-4037-82F4-F0EB0D1CA243}" srcOrd="0" destOrd="0" presId="urn:microsoft.com/office/officeart/2005/8/layout/orgChart1"/>
    <dgm:cxn modelId="{91336BB4-A1E8-4DD0-9D9F-B3637B7CE851}" type="presParOf" srcId="{E13E5C9F-BC91-4037-82F4-F0EB0D1CA243}" destId="{FDA0E7FD-34FC-4B0E-A7FE-9A9349A6C21A}" srcOrd="0" destOrd="0" presId="urn:microsoft.com/office/officeart/2005/8/layout/orgChart1"/>
    <dgm:cxn modelId="{40D31624-91EA-4DAC-8855-AFE8BBA33249}" type="presParOf" srcId="{E13E5C9F-BC91-4037-82F4-F0EB0D1CA243}" destId="{5FB6DC19-A0E3-4213-9A28-2E3B0DBEC6DE}" srcOrd="1" destOrd="0" presId="urn:microsoft.com/office/officeart/2005/8/layout/orgChart1"/>
    <dgm:cxn modelId="{F6FFB74D-48FB-4233-BAF3-880952FB2D39}" type="presParOf" srcId="{DBB665CD-E0CE-45AD-A769-E55F0C22C4A0}" destId="{FEE3F9C9-AA60-461B-8D6C-63200F0BD881}" srcOrd="1" destOrd="0" presId="urn:microsoft.com/office/officeart/2005/8/layout/orgChart1"/>
    <dgm:cxn modelId="{0C8DFA89-3358-4F05-AE15-F4B70356B4FF}" type="presParOf" srcId="{FEE3F9C9-AA60-461B-8D6C-63200F0BD881}" destId="{D9FCFA08-753C-4BC8-B952-877B4AE6AFE5}" srcOrd="0" destOrd="0" presId="urn:microsoft.com/office/officeart/2005/8/layout/orgChart1"/>
    <dgm:cxn modelId="{30A5A142-F859-425D-9A94-15B3852CAECB}" type="presParOf" srcId="{FEE3F9C9-AA60-461B-8D6C-63200F0BD881}" destId="{92FFA8C3-93E3-4F75-8A02-F36789B1909F}" srcOrd="1" destOrd="0" presId="urn:microsoft.com/office/officeart/2005/8/layout/orgChart1"/>
    <dgm:cxn modelId="{B7E1F299-FE00-46E7-857A-6E66EF750E73}" type="presParOf" srcId="{92FFA8C3-93E3-4F75-8A02-F36789B1909F}" destId="{2912AB3D-FF24-4412-8BB4-588AA9D18477}" srcOrd="0" destOrd="0" presId="urn:microsoft.com/office/officeart/2005/8/layout/orgChart1"/>
    <dgm:cxn modelId="{0C259234-63B7-41D5-BEF5-70AF245D148C}" type="presParOf" srcId="{2912AB3D-FF24-4412-8BB4-588AA9D18477}" destId="{414590FB-ACFD-46FE-8FD1-4563C794327F}" srcOrd="0" destOrd="0" presId="urn:microsoft.com/office/officeart/2005/8/layout/orgChart1"/>
    <dgm:cxn modelId="{DC44481F-5A6A-4B45-8826-CA85055BD4AD}" type="presParOf" srcId="{2912AB3D-FF24-4412-8BB4-588AA9D18477}" destId="{190CA6B1-504C-4C9C-8293-11C7D6C74A4E}" srcOrd="1" destOrd="0" presId="urn:microsoft.com/office/officeart/2005/8/layout/orgChart1"/>
    <dgm:cxn modelId="{C554828A-4DF1-44E8-BB38-5A1308497E4F}" type="presParOf" srcId="{92FFA8C3-93E3-4F75-8A02-F36789B1909F}" destId="{60DD8BF9-5115-414D-9FFE-0919F50849E6}" srcOrd="1" destOrd="0" presId="urn:microsoft.com/office/officeart/2005/8/layout/orgChart1"/>
    <dgm:cxn modelId="{FF7756AC-53CD-4842-9179-80489211A644}" type="presParOf" srcId="{92FFA8C3-93E3-4F75-8A02-F36789B1909F}" destId="{B68F5985-D3F3-41C3-A517-44DA4A4F33C2}" srcOrd="2" destOrd="0" presId="urn:microsoft.com/office/officeart/2005/8/layout/orgChart1"/>
    <dgm:cxn modelId="{F123F3FC-9CD3-4B64-A20E-67E298111DC8}" type="presParOf" srcId="{FEE3F9C9-AA60-461B-8D6C-63200F0BD881}" destId="{884D9B4F-E5C7-4F94-AE39-75F3E8D9DE45}" srcOrd="2" destOrd="0" presId="urn:microsoft.com/office/officeart/2005/8/layout/orgChart1"/>
    <dgm:cxn modelId="{967F9C02-1411-43E1-89F5-5200C471D79F}" type="presParOf" srcId="{FEE3F9C9-AA60-461B-8D6C-63200F0BD881}" destId="{60BA267F-0AD0-4E61-9C17-F5CE11723499}" srcOrd="3" destOrd="0" presId="urn:microsoft.com/office/officeart/2005/8/layout/orgChart1"/>
    <dgm:cxn modelId="{96F17546-C237-47F3-B0BD-B7301C620776}" type="presParOf" srcId="{60BA267F-0AD0-4E61-9C17-F5CE11723499}" destId="{2166E8F5-7740-45DC-BB73-A3532019463E}" srcOrd="0" destOrd="0" presId="urn:microsoft.com/office/officeart/2005/8/layout/orgChart1"/>
    <dgm:cxn modelId="{7C59647E-BC06-4982-8773-82DDF994653F}" type="presParOf" srcId="{2166E8F5-7740-45DC-BB73-A3532019463E}" destId="{083F0958-68FF-4FD2-BFC3-AA5BB7A1941F}" srcOrd="0" destOrd="0" presId="urn:microsoft.com/office/officeart/2005/8/layout/orgChart1"/>
    <dgm:cxn modelId="{D1EE0871-2486-402B-9F2E-9802FFB1988C}" type="presParOf" srcId="{2166E8F5-7740-45DC-BB73-A3532019463E}" destId="{30FC1631-DD8B-4B16-86D0-9C3135B5BD59}" srcOrd="1" destOrd="0" presId="urn:microsoft.com/office/officeart/2005/8/layout/orgChart1"/>
    <dgm:cxn modelId="{11F190D3-E4EC-4594-993D-55116FBCFCAE}" type="presParOf" srcId="{60BA267F-0AD0-4E61-9C17-F5CE11723499}" destId="{EFA9C820-BE1E-4C80-BE08-673193F4B119}" srcOrd="1" destOrd="0" presId="urn:microsoft.com/office/officeart/2005/8/layout/orgChart1"/>
    <dgm:cxn modelId="{54E8C93F-9D31-4836-AC34-3F5436609792}" type="presParOf" srcId="{60BA267F-0AD0-4E61-9C17-F5CE11723499}" destId="{AE2C16BD-E22D-43A7-8BDE-E997420D0E34}" srcOrd="2" destOrd="0" presId="urn:microsoft.com/office/officeart/2005/8/layout/orgChart1"/>
    <dgm:cxn modelId="{B66FEE60-B84E-401A-BD25-948473B76FCF}" type="presParOf" srcId="{DBB665CD-E0CE-45AD-A769-E55F0C22C4A0}" destId="{CC7976DA-56C0-4FA8-830B-ECEEB161E2BB}" srcOrd="2" destOrd="0" presId="urn:microsoft.com/office/officeart/2005/8/layout/orgChart1"/>
    <dgm:cxn modelId="{42F57F13-8BED-4D16-97B5-14B530B39A3A}" type="presParOf" srcId="{7DFBAA6B-43EB-4875-9FAA-255115CA3414}" destId="{AB25295F-55BD-46BB-9B32-116A1DB06BD4}" srcOrd="2" destOrd="0" presId="urn:microsoft.com/office/officeart/2005/8/layout/orgChart1"/>
    <dgm:cxn modelId="{E77C7407-ED86-4DEA-B6E7-15FC99A2DDFD}" type="presParOf" srcId="{7DFBAA6B-43EB-4875-9FAA-255115CA3414}" destId="{C042B851-D108-43C1-A2B7-66B01975183D}" srcOrd="3" destOrd="0" presId="urn:microsoft.com/office/officeart/2005/8/layout/orgChart1"/>
    <dgm:cxn modelId="{9D348F71-F3C9-4D8B-8E98-FE7135046B3B}" type="presParOf" srcId="{C042B851-D108-43C1-A2B7-66B01975183D}" destId="{33370212-A4F2-4845-8BA0-77E7571E3DC8}" srcOrd="0" destOrd="0" presId="urn:microsoft.com/office/officeart/2005/8/layout/orgChart1"/>
    <dgm:cxn modelId="{BD543F0C-FC84-4EBB-9DA6-97A1346C5D88}" type="presParOf" srcId="{33370212-A4F2-4845-8BA0-77E7571E3DC8}" destId="{30BBCDD4-858D-40A0-9383-733DE249E9C4}" srcOrd="0" destOrd="0" presId="urn:microsoft.com/office/officeart/2005/8/layout/orgChart1"/>
    <dgm:cxn modelId="{45140AF7-A505-4432-A3D5-3DFCA5E835BA}" type="presParOf" srcId="{33370212-A4F2-4845-8BA0-77E7571E3DC8}" destId="{D1265D1E-4A35-48AE-8B2C-B637DE968106}" srcOrd="1" destOrd="0" presId="urn:microsoft.com/office/officeart/2005/8/layout/orgChart1"/>
    <dgm:cxn modelId="{7BA5F1F3-07B0-4DE9-BBC9-BC0F5C9E7C31}" type="presParOf" srcId="{C042B851-D108-43C1-A2B7-66B01975183D}" destId="{166A624A-8F6A-4BC7-926D-A2954305035F}" srcOrd="1" destOrd="0" presId="urn:microsoft.com/office/officeart/2005/8/layout/orgChart1"/>
    <dgm:cxn modelId="{D899754A-7B39-470D-91A1-8D68B398E971}" type="presParOf" srcId="{166A624A-8F6A-4BC7-926D-A2954305035F}" destId="{F9E6D2C8-BCC1-414B-8EB6-5587DFB2BB47}" srcOrd="0" destOrd="0" presId="urn:microsoft.com/office/officeart/2005/8/layout/orgChart1"/>
    <dgm:cxn modelId="{F6A6F02A-05A3-4265-B53D-E3244CA63D88}" type="presParOf" srcId="{166A624A-8F6A-4BC7-926D-A2954305035F}" destId="{270B0092-ECAF-4131-90ED-C2BC0A096495}" srcOrd="1" destOrd="0" presId="urn:microsoft.com/office/officeart/2005/8/layout/orgChart1"/>
    <dgm:cxn modelId="{93EEE141-D870-4DA6-8A97-FD75636E6302}" type="presParOf" srcId="{270B0092-ECAF-4131-90ED-C2BC0A096495}" destId="{FF470C21-EB97-4254-BE11-892F29F799F8}" srcOrd="0" destOrd="0" presId="urn:microsoft.com/office/officeart/2005/8/layout/orgChart1"/>
    <dgm:cxn modelId="{648E3B8C-B3D5-451D-B5ED-45E2F8316E35}" type="presParOf" srcId="{FF470C21-EB97-4254-BE11-892F29F799F8}" destId="{89EEF8AE-13E0-45F7-95F8-469E4ABE3EE8}" srcOrd="0" destOrd="0" presId="urn:microsoft.com/office/officeart/2005/8/layout/orgChart1"/>
    <dgm:cxn modelId="{C39323F8-74CC-4714-8410-BA344D7CD9C3}" type="presParOf" srcId="{FF470C21-EB97-4254-BE11-892F29F799F8}" destId="{C01ABB06-721A-4B9D-AB40-841590890222}" srcOrd="1" destOrd="0" presId="urn:microsoft.com/office/officeart/2005/8/layout/orgChart1"/>
    <dgm:cxn modelId="{30E6A3EB-6FD6-4381-9454-C0D9B40A0563}" type="presParOf" srcId="{270B0092-ECAF-4131-90ED-C2BC0A096495}" destId="{71FAEB89-9593-4C8D-BB1F-D99F09F9B30A}" srcOrd="1" destOrd="0" presId="urn:microsoft.com/office/officeart/2005/8/layout/orgChart1"/>
    <dgm:cxn modelId="{8F0BF6A7-523D-4DAA-A860-4FC7E93D4D16}" type="presParOf" srcId="{270B0092-ECAF-4131-90ED-C2BC0A096495}" destId="{B02A456A-A67C-4602-BCB7-1FDC5E531897}" srcOrd="2" destOrd="0" presId="urn:microsoft.com/office/officeart/2005/8/layout/orgChart1"/>
    <dgm:cxn modelId="{6E3BAD98-6C25-4562-824D-278AF25B57CB}" type="presParOf" srcId="{166A624A-8F6A-4BC7-926D-A2954305035F}" destId="{E1D01363-368F-4B9B-B5CA-8A70F825FB74}" srcOrd="2" destOrd="0" presId="urn:microsoft.com/office/officeart/2005/8/layout/orgChart1"/>
    <dgm:cxn modelId="{60D49777-5662-4C74-86F2-F0E01154C588}" type="presParOf" srcId="{166A624A-8F6A-4BC7-926D-A2954305035F}" destId="{F9A88CDD-951C-4EC0-8127-C34D70B6B3F3}" srcOrd="3" destOrd="0" presId="urn:microsoft.com/office/officeart/2005/8/layout/orgChart1"/>
    <dgm:cxn modelId="{8945E0A3-FE49-41E9-AA2A-2D3BE2D0CD0C}" type="presParOf" srcId="{F9A88CDD-951C-4EC0-8127-C34D70B6B3F3}" destId="{B945ED2D-38C2-48E7-AE00-2C705622AB27}" srcOrd="0" destOrd="0" presId="urn:microsoft.com/office/officeart/2005/8/layout/orgChart1"/>
    <dgm:cxn modelId="{5BFDFBE4-85D3-4304-B405-A52C4F62406C}" type="presParOf" srcId="{B945ED2D-38C2-48E7-AE00-2C705622AB27}" destId="{943AE40D-E02D-46A7-8F8D-C2670C3C6FEF}" srcOrd="0" destOrd="0" presId="urn:microsoft.com/office/officeart/2005/8/layout/orgChart1"/>
    <dgm:cxn modelId="{2FF9A867-BFA8-48C2-B851-FBF646E6294B}" type="presParOf" srcId="{B945ED2D-38C2-48E7-AE00-2C705622AB27}" destId="{0D0CBF84-7064-4416-9957-57652541A04E}" srcOrd="1" destOrd="0" presId="urn:microsoft.com/office/officeart/2005/8/layout/orgChart1"/>
    <dgm:cxn modelId="{AAAB774F-9EA6-4A0C-96C6-33DF1C055FD8}" type="presParOf" srcId="{F9A88CDD-951C-4EC0-8127-C34D70B6B3F3}" destId="{3F2F206A-15F7-4DB0-A58E-4FAF9EB0FB27}" srcOrd="1" destOrd="0" presId="urn:microsoft.com/office/officeart/2005/8/layout/orgChart1"/>
    <dgm:cxn modelId="{02BA9061-CD75-455E-A518-68E22567F2C6}" type="presParOf" srcId="{F9A88CDD-951C-4EC0-8127-C34D70B6B3F3}" destId="{E568DF32-264F-43C5-99DC-C9E50A529BAA}" srcOrd="2" destOrd="0" presId="urn:microsoft.com/office/officeart/2005/8/layout/orgChart1"/>
    <dgm:cxn modelId="{846AF965-DE9D-462D-9C77-13ECE69C6343}" type="presParOf" srcId="{166A624A-8F6A-4BC7-926D-A2954305035F}" destId="{B97168D1-0D6E-422A-9281-AD283D29C1C0}" srcOrd="4" destOrd="0" presId="urn:microsoft.com/office/officeart/2005/8/layout/orgChart1"/>
    <dgm:cxn modelId="{39F93FC8-AE29-4358-93A4-E84C83B374AE}" type="presParOf" srcId="{166A624A-8F6A-4BC7-926D-A2954305035F}" destId="{F2BD7B3B-94E1-4DFA-8D46-713FF5AC861A}" srcOrd="5" destOrd="0" presId="urn:microsoft.com/office/officeart/2005/8/layout/orgChart1"/>
    <dgm:cxn modelId="{CDBCEB91-5D34-4238-8138-5AE2578E20FD}" type="presParOf" srcId="{F2BD7B3B-94E1-4DFA-8D46-713FF5AC861A}" destId="{73B21064-E53E-426F-83B2-EDAC7E3CADE4}" srcOrd="0" destOrd="0" presId="urn:microsoft.com/office/officeart/2005/8/layout/orgChart1"/>
    <dgm:cxn modelId="{68071910-E1DA-4D7A-BAB9-0F7D7D7EFD2D}" type="presParOf" srcId="{73B21064-E53E-426F-83B2-EDAC7E3CADE4}" destId="{0BF351E1-E4A2-4745-A27D-8AB3EE96240F}" srcOrd="0" destOrd="0" presId="urn:microsoft.com/office/officeart/2005/8/layout/orgChart1"/>
    <dgm:cxn modelId="{A99B4DA6-49E0-4EA7-95C4-DD811082F352}" type="presParOf" srcId="{73B21064-E53E-426F-83B2-EDAC7E3CADE4}" destId="{8EF3B133-A0FF-4C74-8429-D28D3AFEF395}" srcOrd="1" destOrd="0" presId="urn:microsoft.com/office/officeart/2005/8/layout/orgChart1"/>
    <dgm:cxn modelId="{79D2A349-46EB-4A32-B32D-7CDD00FE3CF9}" type="presParOf" srcId="{F2BD7B3B-94E1-4DFA-8D46-713FF5AC861A}" destId="{847E7863-5AA1-49FC-A0C9-E0CBFDD62301}" srcOrd="1" destOrd="0" presId="urn:microsoft.com/office/officeart/2005/8/layout/orgChart1"/>
    <dgm:cxn modelId="{33953973-7B16-474A-93C5-526930A21280}" type="presParOf" srcId="{F2BD7B3B-94E1-4DFA-8D46-713FF5AC861A}" destId="{B6B32374-1F46-4409-8603-9191C02A86C0}" srcOrd="2" destOrd="0" presId="urn:microsoft.com/office/officeart/2005/8/layout/orgChart1"/>
    <dgm:cxn modelId="{CFED7525-BF85-4075-ACAD-97C46C7959C4}" type="presParOf" srcId="{C042B851-D108-43C1-A2B7-66B01975183D}" destId="{3A30CB75-F6D0-49EA-BABA-4735DAF8745F}" srcOrd="2" destOrd="0" presId="urn:microsoft.com/office/officeart/2005/8/layout/orgChart1"/>
    <dgm:cxn modelId="{647629BF-0952-40C5-840E-A6EA67A2F77F}" type="presParOf" srcId="{7DFBAA6B-43EB-4875-9FAA-255115CA3414}" destId="{CFE71FE3-D001-4064-A5FB-A1C35810120F}" srcOrd="4" destOrd="0" presId="urn:microsoft.com/office/officeart/2005/8/layout/orgChart1"/>
    <dgm:cxn modelId="{7FEC76F3-5290-431D-AA5F-A6329ECE7E86}" type="presParOf" srcId="{7DFBAA6B-43EB-4875-9FAA-255115CA3414}" destId="{DB474A6C-B6A7-4057-ADA5-86F8F40E4B53}" srcOrd="5" destOrd="0" presId="urn:microsoft.com/office/officeart/2005/8/layout/orgChart1"/>
    <dgm:cxn modelId="{F79C49DE-F2BD-4BDB-9B04-AA9DBBC12584}" type="presParOf" srcId="{DB474A6C-B6A7-4057-ADA5-86F8F40E4B53}" destId="{D762E06C-8B6F-4FC5-BA5B-D289C1F279F6}" srcOrd="0" destOrd="0" presId="urn:microsoft.com/office/officeart/2005/8/layout/orgChart1"/>
    <dgm:cxn modelId="{4CF10B10-5197-4398-A03A-81AC0C93A43A}" type="presParOf" srcId="{D762E06C-8B6F-4FC5-BA5B-D289C1F279F6}" destId="{D07E4A72-00F4-4257-8722-8C2BB17AF14E}" srcOrd="0" destOrd="0" presId="urn:microsoft.com/office/officeart/2005/8/layout/orgChart1"/>
    <dgm:cxn modelId="{C205AC1A-1FE1-412A-93C3-420643A86C6D}" type="presParOf" srcId="{D762E06C-8B6F-4FC5-BA5B-D289C1F279F6}" destId="{69E05727-E7F4-46D0-B509-C821C91A7B18}" srcOrd="1" destOrd="0" presId="urn:microsoft.com/office/officeart/2005/8/layout/orgChart1"/>
    <dgm:cxn modelId="{4B2934DB-2D02-4878-99F2-57E093BBC0AA}" type="presParOf" srcId="{DB474A6C-B6A7-4057-ADA5-86F8F40E4B53}" destId="{93970884-F8A5-470E-9C68-28A63C0B0EDC}" srcOrd="1" destOrd="0" presId="urn:microsoft.com/office/officeart/2005/8/layout/orgChart1"/>
    <dgm:cxn modelId="{2CC3B4B3-6DF2-4520-B337-A5867FF1DE0D}" type="presParOf" srcId="{93970884-F8A5-470E-9C68-28A63C0B0EDC}" destId="{DF757A1B-58BB-4044-8265-873FAF823707}" srcOrd="0" destOrd="0" presId="urn:microsoft.com/office/officeart/2005/8/layout/orgChart1"/>
    <dgm:cxn modelId="{25982904-442E-4077-81BD-91F39D0BBA17}" type="presParOf" srcId="{93970884-F8A5-470E-9C68-28A63C0B0EDC}" destId="{7157001E-44A4-466A-8C1E-4C2E63BBABFF}" srcOrd="1" destOrd="0" presId="urn:microsoft.com/office/officeart/2005/8/layout/orgChart1"/>
    <dgm:cxn modelId="{BA33FBBD-AEA4-40E9-BC6D-494784798AF7}" type="presParOf" srcId="{7157001E-44A4-466A-8C1E-4C2E63BBABFF}" destId="{99C4DA0C-42F9-42A0-A9D5-2EE7945FB417}" srcOrd="0" destOrd="0" presId="urn:microsoft.com/office/officeart/2005/8/layout/orgChart1"/>
    <dgm:cxn modelId="{E18CFF2D-1440-4AFC-8189-093567DAFD6F}" type="presParOf" srcId="{99C4DA0C-42F9-42A0-A9D5-2EE7945FB417}" destId="{CCCCC99A-63C7-4139-8150-65E5F3FC048D}" srcOrd="0" destOrd="0" presId="urn:microsoft.com/office/officeart/2005/8/layout/orgChart1"/>
    <dgm:cxn modelId="{3CEC5671-66FE-448D-ADFC-41F6B19D3B3F}" type="presParOf" srcId="{99C4DA0C-42F9-42A0-A9D5-2EE7945FB417}" destId="{E3412FC9-16B3-495B-80E2-C3C16D74B51F}" srcOrd="1" destOrd="0" presId="urn:microsoft.com/office/officeart/2005/8/layout/orgChart1"/>
    <dgm:cxn modelId="{AC8D334A-4C8B-4AC7-9398-A40A1AFB3C69}" type="presParOf" srcId="{7157001E-44A4-466A-8C1E-4C2E63BBABFF}" destId="{A172EA50-FEAC-4CCA-BF6E-5A1CA525530F}" srcOrd="1" destOrd="0" presId="urn:microsoft.com/office/officeart/2005/8/layout/orgChart1"/>
    <dgm:cxn modelId="{AB03153D-454A-417B-AFC4-42AB9F00C08C}" type="presParOf" srcId="{7157001E-44A4-466A-8C1E-4C2E63BBABFF}" destId="{A8A142BD-7A17-402A-8FA7-6DE4AB9A60D7}" srcOrd="2" destOrd="0" presId="urn:microsoft.com/office/officeart/2005/8/layout/orgChart1"/>
    <dgm:cxn modelId="{E18A1186-EC4C-4813-ABAD-50A2DB9CA1E9}" type="presParOf" srcId="{93970884-F8A5-470E-9C68-28A63C0B0EDC}" destId="{B38AE5B9-C953-45FC-B20D-F3D0DC88C7D9}" srcOrd="2" destOrd="0" presId="urn:microsoft.com/office/officeart/2005/8/layout/orgChart1"/>
    <dgm:cxn modelId="{55CA73B8-7FC1-4985-83D8-CB9AFF5DC478}" type="presParOf" srcId="{93970884-F8A5-470E-9C68-28A63C0B0EDC}" destId="{346EDDE6-CF31-42EE-9AC7-0836C1B8D34B}" srcOrd="3" destOrd="0" presId="urn:microsoft.com/office/officeart/2005/8/layout/orgChart1"/>
    <dgm:cxn modelId="{44F4941A-552B-4F7C-A9E3-4DE648EF7262}" type="presParOf" srcId="{346EDDE6-CF31-42EE-9AC7-0836C1B8D34B}" destId="{F35EFD49-BDF8-4698-869F-407E14B0F0EB}" srcOrd="0" destOrd="0" presId="urn:microsoft.com/office/officeart/2005/8/layout/orgChart1"/>
    <dgm:cxn modelId="{BE0D7D93-6D55-4B81-9288-C68CCEF99819}" type="presParOf" srcId="{F35EFD49-BDF8-4698-869F-407E14B0F0EB}" destId="{FBCECFAF-DB86-426E-BDD9-EF5977556EA4}" srcOrd="0" destOrd="0" presId="urn:microsoft.com/office/officeart/2005/8/layout/orgChart1"/>
    <dgm:cxn modelId="{AB91BD38-5E47-4B57-8976-F9461E8ED441}" type="presParOf" srcId="{F35EFD49-BDF8-4698-869F-407E14B0F0EB}" destId="{E772FE08-B2B8-49B4-81EC-FF0B2CC1F1A3}" srcOrd="1" destOrd="0" presId="urn:microsoft.com/office/officeart/2005/8/layout/orgChart1"/>
    <dgm:cxn modelId="{756AFC6C-074B-4693-982C-41C08F030357}" type="presParOf" srcId="{346EDDE6-CF31-42EE-9AC7-0836C1B8D34B}" destId="{406CD127-E0BE-48D7-89D0-56E6EDD9B36F}" srcOrd="1" destOrd="0" presId="urn:microsoft.com/office/officeart/2005/8/layout/orgChart1"/>
    <dgm:cxn modelId="{F15A808F-7AB8-445A-B2E0-2B04FAC1CF27}" type="presParOf" srcId="{346EDDE6-CF31-42EE-9AC7-0836C1B8D34B}" destId="{61BFCE06-4075-4CEA-AC81-FAC2804D8A0E}" srcOrd="2" destOrd="0" presId="urn:microsoft.com/office/officeart/2005/8/layout/orgChart1"/>
    <dgm:cxn modelId="{58DB415C-78F1-4C94-B261-86E95BC9C8A2}" type="presParOf" srcId="{93970884-F8A5-470E-9C68-28A63C0B0EDC}" destId="{8C48DFBC-7CA8-4308-A871-EFE40BB20BAA}" srcOrd="4" destOrd="0" presId="urn:microsoft.com/office/officeart/2005/8/layout/orgChart1"/>
    <dgm:cxn modelId="{BAFE99B7-1019-4922-9F5F-D64CD60D0878}" type="presParOf" srcId="{93970884-F8A5-470E-9C68-28A63C0B0EDC}" destId="{89B2AAA4-26FB-40AF-81DD-FBC7450A85D5}" srcOrd="5" destOrd="0" presId="urn:microsoft.com/office/officeart/2005/8/layout/orgChart1"/>
    <dgm:cxn modelId="{4910EADE-9680-4607-81C4-701E0F21E2B1}" type="presParOf" srcId="{89B2AAA4-26FB-40AF-81DD-FBC7450A85D5}" destId="{2F1DC299-CD75-422F-8BB5-76E8FB1A94A2}" srcOrd="0" destOrd="0" presId="urn:microsoft.com/office/officeart/2005/8/layout/orgChart1"/>
    <dgm:cxn modelId="{8D55BC06-3A1B-41B5-A56D-E479CAA03A54}" type="presParOf" srcId="{2F1DC299-CD75-422F-8BB5-76E8FB1A94A2}" destId="{5C3EBA63-9054-4C1D-951F-47D97B598D29}" srcOrd="0" destOrd="0" presId="urn:microsoft.com/office/officeart/2005/8/layout/orgChart1"/>
    <dgm:cxn modelId="{9CD0B0AF-5456-40AE-A511-E86DE61759B7}" type="presParOf" srcId="{2F1DC299-CD75-422F-8BB5-76E8FB1A94A2}" destId="{E4DB18C0-8909-4F61-93D5-11CFC4B515D2}" srcOrd="1" destOrd="0" presId="urn:microsoft.com/office/officeart/2005/8/layout/orgChart1"/>
    <dgm:cxn modelId="{98CDEAC7-2274-4A0B-BEAA-D77056424336}" type="presParOf" srcId="{89B2AAA4-26FB-40AF-81DD-FBC7450A85D5}" destId="{5F12C6B0-D81B-437E-97E9-559AB72089F5}" srcOrd="1" destOrd="0" presId="urn:microsoft.com/office/officeart/2005/8/layout/orgChart1"/>
    <dgm:cxn modelId="{95864DEC-40D0-45A0-801A-B13F5975D7F7}" type="presParOf" srcId="{89B2AAA4-26FB-40AF-81DD-FBC7450A85D5}" destId="{58292102-CC1D-4BCF-86BB-9A6970763527}" srcOrd="2" destOrd="0" presId="urn:microsoft.com/office/officeart/2005/8/layout/orgChart1"/>
    <dgm:cxn modelId="{FAC64061-41B1-4B19-B704-F9137E45F493}" type="presParOf" srcId="{93970884-F8A5-470E-9C68-28A63C0B0EDC}" destId="{52BDEF59-E46C-41F7-9014-455A364F5B8D}" srcOrd="6" destOrd="0" presId="urn:microsoft.com/office/officeart/2005/8/layout/orgChart1"/>
    <dgm:cxn modelId="{FFFC066C-CB5C-4B88-9866-A6B082365F33}" type="presParOf" srcId="{93970884-F8A5-470E-9C68-28A63C0B0EDC}" destId="{7C639793-E0D1-4242-B550-6CAA50A9A1DE}" srcOrd="7" destOrd="0" presId="urn:microsoft.com/office/officeart/2005/8/layout/orgChart1"/>
    <dgm:cxn modelId="{44B13A87-19A8-495D-89F6-40E06A7CCCA0}" type="presParOf" srcId="{7C639793-E0D1-4242-B550-6CAA50A9A1DE}" destId="{CBA7AD34-8CA0-485B-BC7B-388D19720D72}" srcOrd="0" destOrd="0" presId="urn:microsoft.com/office/officeart/2005/8/layout/orgChart1"/>
    <dgm:cxn modelId="{9D267232-5635-41C7-9784-C6EC14D42F99}" type="presParOf" srcId="{CBA7AD34-8CA0-485B-BC7B-388D19720D72}" destId="{CDBD43B4-D913-41B6-B588-8CA6C20ED3AA}" srcOrd="0" destOrd="0" presId="urn:microsoft.com/office/officeart/2005/8/layout/orgChart1"/>
    <dgm:cxn modelId="{C0708350-9426-40D5-B5B2-E72A26A9B424}" type="presParOf" srcId="{CBA7AD34-8CA0-485B-BC7B-388D19720D72}" destId="{3D025E17-B970-4B83-8623-872461C99ED5}" srcOrd="1" destOrd="0" presId="urn:microsoft.com/office/officeart/2005/8/layout/orgChart1"/>
    <dgm:cxn modelId="{0E101359-B8D5-44AD-959A-657F06E38199}" type="presParOf" srcId="{7C639793-E0D1-4242-B550-6CAA50A9A1DE}" destId="{90C45FDF-69BF-4969-9D80-B48A97BFC655}" srcOrd="1" destOrd="0" presId="urn:microsoft.com/office/officeart/2005/8/layout/orgChart1"/>
    <dgm:cxn modelId="{DFEDD550-749F-4BA1-9998-2ABB332DD0A2}" type="presParOf" srcId="{7C639793-E0D1-4242-B550-6CAA50A9A1DE}" destId="{1D0C5F4E-D809-48CF-A7E8-84E406C45D2C}" srcOrd="2" destOrd="0" presId="urn:microsoft.com/office/officeart/2005/8/layout/orgChart1"/>
    <dgm:cxn modelId="{6E3BE732-1509-4B16-874D-8F02E0B265CF}" type="presParOf" srcId="{93970884-F8A5-470E-9C68-28A63C0B0EDC}" destId="{5B145742-A16D-463E-B346-32FC786AC1AE}" srcOrd="8" destOrd="0" presId="urn:microsoft.com/office/officeart/2005/8/layout/orgChart1"/>
    <dgm:cxn modelId="{F9C9391A-F494-4A79-A538-9A57922840FF}" type="presParOf" srcId="{93970884-F8A5-470E-9C68-28A63C0B0EDC}" destId="{B47771BD-5B57-47FD-A835-A84836FDB423}" srcOrd="9" destOrd="0" presId="urn:microsoft.com/office/officeart/2005/8/layout/orgChart1"/>
    <dgm:cxn modelId="{C384748C-A1C7-48FD-B63C-37B4CF4D6FC2}" type="presParOf" srcId="{B47771BD-5B57-47FD-A835-A84836FDB423}" destId="{17CF1E59-1030-485D-9141-08C58FA729B9}" srcOrd="0" destOrd="0" presId="urn:microsoft.com/office/officeart/2005/8/layout/orgChart1"/>
    <dgm:cxn modelId="{95C9BE59-8A9A-4351-A6EE-A882559A98A5}" type="presParOf" srcId="{17CF1E59-1030-485D-9141-08C58FA729B9}" destId="{38B953C1-683F-49FD-9579-A6C1EC503980}" srcOrd="0" destOrd="0" presId="urn:microsoft.com/office/officeart/2005/8/layout/orgChart1"/>
    <dgm:cxn modelId="{B01E148A-85DD-42AA-86A6-5E755D1B0568}" type="presParOf" srcId="{17CF1E59-1030-485D-9141-08C58FA729B9}" destId="{DB4A31EF-1025-457D-96A3-356C6E05A2EB}" srcOrd="1" destOrd="0" presId="urn:microsoft.com/office/officeart/2005/8/layout/orgChart1"/>
    <dgm:cxn modelId="{FF1FE120-89AA-491B-BA09-950FAC40C8FC}" type="presParOf" srcId="{B47771BD-5B57-47FD-A835-A84836FDB423}" destId="{AC8E2079-DB4B-444F-97F4-C4BC77C268DD}" srcOrd="1" destOrd="0" presId="urn:microsoft.com/office/officeart/2005/8/layout/orgChart1"/>
    <dgm:cxn modelId="{ACE0D283-69CE-4FB8-84F2-97FE278B36A3}" type="presParOf" srcId="{B47771BD-5B57-47FD-A835-A84836FDB423}" destId="{DAC83F20-D4C0-4E50-AD63-688E19175A31}" srcOrd="2" destOrd="0" presId="urn:microsoft.com/office/officeart/2005/8/layout/orgChart1"/>
    <dgm:cxn modelId="{7CBAA793-540C-43A0-B950-E71331480B54}" type="presParOf" srcId="{DB474A6C-B6A7-4057-ADA5-86F8F40E4B53}" destId="{252ACF2E-9640-4F4C-B4AE-0711BBF46A60}" srcOrd="2" destOrd="0" presId="urn:microsoft.com/office/officeart/2005/8/layout/orgChart1"/>
    <dgm:cxn modelId="{6EECD8FF-8870-4FF5-B5E7-8072BAEC6C8E}" type="presParOf" srcId="{7DFBAA6B-43EB-4875-9FAA-255115CA3414}" destId="{F74CD6AE-B8A5-4877-B3F9-57898259CC2C}" srcOrd="6" destOrd="0" presId="urn:microsoft.com/office/officeart/2005/8/layout/orgChart1"/>
    <dgm:cxn modelId="{7D21E6C5-59A3-4015-8433-580BB9F723D7}" type="presParOf" srcId="{7DFBAA6B-43EB-4875-9FAA-255115CA3414}" destId="{F415FC81-5A46-4A1D-81F6-6629C5EC460F}" srcOrd="7" destOrd="0" presId="urn:microsoft.com/office/officeart/2005/8/layout/orgChart1"/>
    <dgm:cxn modelId="{6E1B1DDD-6CA2-4D72-9EC6-FCFE6841CA8C}" type="presParOf" srcId="{F415FC81-5A46-4A1D-81F6-6629C5EC460F}" destId="{122B712B-ED66-43A6-AE09-31C195F069C4}" srcOrd="0" destOrd="0" presId="urn:microsoft.com/office/officeart/2005/8/layout/orgChart1"/>
    <dgm:cxn modelId="{AC2BE89B-3C4D-4F57-877F-AFCA591E5FCC}" type="presParOf" srcId="{122B712B-ED66-43A6-AE09-31C195F069C4}" destId="{C12BC9D3-2315-40A1-8C8A-D79D56898DAC}" srcOrd="0" destOrd="0" presId="urn:microsoft.com/office/officeart/2005/8/layout/orgChart1"/>
    <dgm:cxn modelId="{D3D86A78-9354-409F-9279-D7E4C979E7C7}" type="presParOf" srcId="{122B712B-ED66-43A6-AE09-31C195F069C4}" destId="{EEF2DDB2-122E-406B-987C-43113FEB305C}" srcOrd="1" destOrd="0" presId="urn:microsoft.com/office/officeart/2005/8/layout/orgChart1"/>
    <dgm:cxn modelId="{905AF09F-8E28-49F2-8DD7-6DCF94EA956B}" type="presParOf" srcId="{F415FC81-5A46-4A1D-81F6-6629C5EC460F}" destId="{9B19DDA8-C8D2-436D-8578-FF87C431271F}" srcOrd="1" destOrd="0" presId="urn:microsoft.com/office/officeart/2005/8/layout/orgChart1"/>
    <dgm:cxn modelId="{F2510A6D-615D-456B-BB21-13D64B718940}" type="presParOf" srcId="{9B19DDA8-C8D2-436D-8578-FF87C431271F}" destId="{5E6864A4-062A-470A-AB36-A58473D3DF25}" srcOrd="0" destOrd="0" presId="urn:microsoft.com/office/officeart/2005/8/layout/orgChart1"/>
    <dgm:cxn modelId="{1AD362F6-FD15-4D46-8E37-1C184663D4E1}" type="presParOf" srcId="{9B19DDA8-C8D2-436D-8578-FF87C431271F}" destId="{2E855A9C-3286-4FD9-82B9-1BB45609CF54}" srcOrd="1" destOrd="0" presId="urn:microsoft.com/office/officeart/2005/8/layout/orgChart1"/>
    <dgm:cxn modelId="{B3AC7684-3930-48AB-982C-2C0FF68DCF52}" type="presParOf" srcId="{2E855A9C-3286-4FD9-82B9-1BB45609CF54}" destId="{85A73340-BDA5-4DD1-ADAB-F33226EE3E1D}" srcOrd="0" destOrd="0" presId="urn:microsoft.com/office/officeart/2005/8/layout/orgChart1"/>
    <dgm:cxn modelId="{D4827EA6-FBD6-4AAC-A1C4-4DAAFB6E85DA}" type="presParOf" srcId="{85A73340-BDA5-4DD1-ADAB-F33226EE3E1D}" destId="{AA659BA5-1434-4EA5-A2F9-CB08DDCAD159}" srcOrd="0" destOrd="0" presId="urn:microsoft.com/office/officeart/2005/8/layout/orgChart1"/>
    <dgm:cxn modelId="{FA8DA51F-0927-4E4A-85FF-E2ABD52B2ED1}" type="presParOf" srcId="{85A73340-BDA5-4DD1-ADAB-F33226EE3E1D}" destId="{5857D0CD-D5DB-435C-91BB-B79EEA0BE99B}" srcOrd="1" destOrd="0" presId="urn:microsoft.com/office/officeart/2005/8/layout/orgChart1"/>
    <dgm:cxn modelId="{FB4D7663-55BA-469D-8972-8A160EEB38CE}" type="presParOf" srcId="{2E855A9C-3286-4FD9-82B9-1BB45609CF54}" destId="{F4ED014A-F0F5-4213-80AC-F2964F00B731}" srcOrd="1" destOrd="0" presId="urn:microsoft.com/office/officeart/2005/8/layout/orgChart1"/>
    <dgm:cxn modelId="{F2B79858-07B8-45C9-A41B-0650FF779CE5}" type="presParOf" srcId="{2E855A9C-3286-4FD9-82B9-1BB45609CF54}" destId="{4DCC8D28-C116-4DEB-A142-F697295DA406}" srcOrd="2" destOrd="0" presId="urn:microsoft.com/office/officeart/2005/8/layout/orgChart1"/>
    <dgm:cxn modelId="{CD721A0C-FC90-491D-9523-9E1591C11543}" type="presParOf" srcId="{9B19DDA8-C8D2-436D-8578-FF87C431271F}" destId="{672A2AD1-2770-4DAD-86D3-E81DFBE550E1}" srcOrd="2" destOrd="0" presId="urn:microsoft.com/office/officeart/2005/8/layout/orgChart1"/>
    <dgm:cxn modelId="{644AD235-68AD-4C46-B38A-1971922DED6F}" type="presParOf" srcId="{9B19DDA8-C8D2-436D-8578-FF87C431271F}" destId="{4DE9E101-60C2-4966-86E9-5A1C8ED1CE71}" srcOrd="3" destOrd="0" presId="urn:microsoft.com/office/officeart/2005/8/layout/orgChart1"/>
    <dgm:cxn modelId="{CF278DD4-44E4-4396-BD37-87F8DE46616C}" type="presParOf" srcId="{4DE9E101-60C2-4966-86E9-5A1C8ED1CE71}" destId="{E063D45E-E324-4AA4-B41C-D2B6064C735A}" srcOrd="0" destOrd="0" presId="urn:microsoft.com/office/officeart/2005/8/layout/orgChart1"/>
    <dgm:cxn modelId="{07CF7DA1-DF93-448A-8B43-5F2D6FDC5930}" type="presParOf" srcId="{E063D45E-E324-4AA4-B41C-D2B6064C735A}" destId="{CB400CDD-629B-4D5F-A42C-0EE40A7AD066}" srcOrd="0" destOrd="0" presId="urn:microsoft.com/office/officeart/2005/8/layout/orgChart1"/>
    <dgm:cxn modelId="{DA5EF548-DD1A-4F99-AC1D-7679D9FAE91A}" type="presParOf" srcId="{E063D45E-E324-4AA4-B41C-D2B6064C735A}" destId="{A430321B-50E8-4685-A392-2B41FAC3CE10}" srcOrd="1" destOrd="0" presId="urn:microsoft.com/office/officeart/2005/8/layout/orgChart1"/>
    <dgm:cxn modelId="{F3EE05ED-C973-46A5-B4CC-040C01EA9BBC}" type="presParOf" srcId="{4DE9E101-60C2-4966-86E9-5A1C8ED1CE71}" destId="{A763B747-4D29-4580-A195-37796080F39F}" srcOrd="1" destOrd="0" presId="urn:microsoft.com/office/officeart/2005/8/layout/orgChart1"/>
    <dgm:cxn modelId="{0F0C47C7-C70A-4863-B0F9-E220D2EFC0A0}" type="presParOf" srcId="{4DE9E101-60C2-4966-86E9-5A1C8ED1CE71}" destId="{0EBF10EC-ED5E-40D0-95F4-563D59C0320D}" srcOrd="2" destOrd="0" presId="urn:microsoft.com/office/officeart/2005/8/layout/orgChart1"/>
    <dgm:cxn modelId="{E7425C80-8A46-43F7-9B36-F804388B3186}" type="presParOf" srcId="{F415FC81-5A46-4A1D-81F6-6629C5EC460F}" destId="{CE75D21C-7C6C-4A93-AE9F-A2DEC1DD5AA0}" srcOrd="2" destOrd="0" presId="urn:microsoft.com/office/officeart/2005/8/layout/orgChart1"/>
    <dgm:cxn modelId="{E2374F8B-BD82-4B74-B3DA-2C9BE25D3A6B}" type="presParOf" srcId="{7DFBAA6B-43EB-4875-9FAA-255115CA3414}" destId="{0539593A-8AD2-41E3-8A98-CA28A6322EB8}" srcOrd="8" destOrd="0" presId="urn:microsoft.com/office/officeart/2005/8/layout/orgChart1"/>
    <dgm:cxn modelId="{D23E1655-993C-4EAC-BC68-9D9906BAF845}" type="presParOf" srcId="{7DFBAA6B-43EB-4875-9FAA-255115CA3414}" destId="{F188478E-BD97-4C2C-8296-FD859E6C495D}" srcOrd="9" destOrd="0" presId="urn:microsoft.com/office/officeart/2005/8/layout/orgChart1"/>
    <dgm:cxn modelId="{B49609EB-546B-4B53-AC9D-3BEFF90545E8}" type="presParOf" srcId="{F188478E-BD97-4C2C-8296-FD859E6C495D}" destId="{A2959049-EAD3-459C-9CD0-3FAD8405EFEC}" srcOrd="0" destOrd="0" presId="urn:microsoft.com/office/officeart/2005/8/layout/orgChart1"/>
    <dgm:cxn modelId="{5D51E38E-7C8A-4B5B-A0C7-0F2BB61A7423}" type="presParOf" srcId="{A2959049-EAD3-459C-9CD0-3FAD8405EFEC}" destId="{8F0477E0-3993-4EE5-80C1-62FDCA734E88}" srcOrd="0" destOrd="0" presId="urn:microsoft.com/office/officeart/2005/8/layout/orgChart1"/>
    <dgm:cxn modelId="{4DBCA1C9-2DF9-43AD-9A4E-0ABCC6D04AD4}" type="presParOf" srcId="{A2959049-EAD3-459C-9CD0-3FAD8405EFEC}" destId="{376A5B62-F535-426D-9166-6524BAC22D12}" srcOrd="1" destOrd="0" presId="urn:microsoft.com/office/officeart/2005/8/layout/orgChart1"/>
    <dgm:cxn modelId="{DCC172A7-A3C0-47DF-9FEF-B711E2D57F79}" type="presParOf" srcId="{F188478E-BD97-4C2C-8296-FD859E6C495D}" destId="{E7FE35F7-D179-465F-91F5-3E3AA589408F}" srcOrd="1" destOrd="0" presId="urn:microsoft.com/office/officeart/2005/8/layout/orgChart1"/>
    <dgm:cxn modelId="{C48DCBD6-9DE7-477B-8FF8-0D307AD47FFC}" type="presParOf" srcId="{E7FE35F7-D179-465F-91F5-3E3AA589408F}" destId="{F2082F45-3C94-42AC-930A-8CE45A24E1DD}" srcOrd="0" destOrd="0" presId="urn:microsoft.com/office/officeart/2005/8/layout/orgChart1"/>
    <dgm:cxn modelId="{BC0707E5-634A-40ED-BF5E-F4F4A870CA81}" type="presParOf" srcId="{E7FE35F7-D179-465F-91F5-3E3AA589408F}" destId="{CB55A238-3A41-4B29-8CA5-4D1F1C63859C}" srcOrd="1" destOrd="0" presId="urn:microsoft.com/office/officeart/2005/8/layout/orgChart1"/>
    <dgm:cxn modelId="{CC6436AF-7613-4460-A0E2-EEDD60220763}" type="presParOf" srcId="{CB55A238-3A41-4B29-8CA5-4D1F1C63859C}" destId="{BB6F24CC-A892-45B8-8757-4CDCF7360021}" srcOrd="0" destOrd="0" presId="urn:microsoft.com/office/officeart/2005/8/layout/orgChart1"/>
    <dgm:cxn modelId="{AC0E2E44-591C-440C-88FF-67DA7659C824}" type="presParOf" srcId="{BB6F24CC-A892-45B8-8757-4CDCF7360021}" destId="{3CAE0A48-1B2C-4974-889B-BACBC1E14CF2}" srcOrd="0" destOrd="0" presId="urn:microsoft.com/office/officeart/2005/8/layout/orgChart1"/>
    <dgm:cxn modelId="{D92EC9DF-6EE5-4572-AEC8-765B37B212D4}" type="presParOf" srcId="{BB6F24CC-A892-45B8-8757-4CDCF7360021}" destId="{C9AF824F-5E95-4C13-9F6C-0AE4EC9852B6}" srcOrd="1" destOrd="0" presId="urn:microsoft.com/office/officeart/2005/8/layout/orgChart1"/>
    <dgm:cxn modelId="{F59FE724-CC5C-4662-9D34-3E0782250710}" type="presParOf" srcId="{CB55A238-3A41-4B29-8CA5-4D1F1C63859C}" destId="{5897076D-331D-4484-90F4-8B0785D7153A}" srcOrd="1" destOrd="0" presId="urn:microsoft.com/office/officeart/2005/8/layout/orgChart1"/>
    <dgm:cxn modelId="{A22FB194-637C-4C57-B351-3A0D0E487150}" type="presParOf" srcId="{CB55A238-3A41-4B29-8CA5-4D1F1C63859C}" destId="{2EBC7D9E-F867-4552-ADE9-DE013FEC2F4D}" srcOrd="2" destOrd="0" presId="urn:microsoft.com/office/officeart/2005/8/layout/orgChart1"/>
    <dgm:cxn modelId="{60377375-3D94-4C06-93AF-EDBB69711259}" type="presParOf" srcId="{E7FE35F7-D179-465F-91F5-3E3AA589408F}" destId="{0293B567-9E13-403D-8988-5F10C6295017}" srcOrd="2" destOrd="0" presId="urn:microsoft.com/office/officeart/2005/8/layout/orgChart1"/>
    <dgm:cxn modelId="{CE1A066B-B2B6-436E-B532-FFB63E106D4D}" type="presParOf" srcId="{E7FE35F7-D179-465F-91F5-3E3AA589408F}" destId="{3ADFA6AD-CFDE-476E-86C5-23C9ECA5493D}" srcOrd="3" destOrd="0" presId="urn:microsoft.com/office/officeart/2005/8/layout/orgChart1"/>
    <dgm:cxn modelId="{76C2FFFD-DC27-42D4-A1A2-B408F6F4BD97}" type="presParOf" srcId="{3ADFA6AD-CFDE-476E-86C5-23C9ECA5493D}" destId="{6C416991-FE19-4A8D-84FC-3ACC1F3F11E4}" srcOrd="0" destOrd="0" presId="urn:microsoft.com/office/officeart/2005/8/layout/orgChart1"/>
    <dgm:cxn modelId="{39C95972-DA41-4314-A6F1-068A9260D34A}" type="presParOf" srcId="{6C416991-FE19-4A8D-84FC-3ACC1F3F11E4}" destId="{36068E74-D5DA-43F1-96B8-0C287005CE42}" srcOrd="0" destOrd="0" presId="urn:microsoft.com/office/officeart/2005/8/layout/orgChart1"/>
    <dgm:cxn modelId="{D2F73A99-F2B4-4F1F-A066-42ACEC3514C1}" type="presParOf" srcId="{6C416991-FE19-4A8D-84FC-3ACC1F3F11E4}" destId="{CCC4F99E-F41F-462A-BBF3-2733111691A0}" srcOrd="1" destOrd="0" presId="urn:microsoft.com/office/officeart/2005/8/layout/orgChart1"/>
    <dgm:cxn modelId="{752699A9-54C9-4440-97C9-DADD0A197781}" type="presParOf" srcId="{3ADFA6AD-CFDE-476E-86C5-23C9ECA5493D}" destId="{D5E997D2-E4A3-4F72-9D90-94DDFEF48F88}" srcOrd="1" destOrd="0" presId="urn:microsoft.com/office/officeart/2005/8/layout/orgChart1"/>
    <dgm:cxn modelId="{240830C0-45EE-4EA0-9DC3-85AEB3DCF272}" type="presParOf" srcId="{3ADFA6AD-CFDE-476E-86C5-23C9ECA5493D}" destId="{51FB705B-82D6-492E-B363-DD0F476790F9}" srcOrd="2" destOrd="0" presId="urn:microsoft.com/office/officeart/2005/8/layout/orgChart1"/>
    <dgm:cxn modelId="{89480303-BF83-4A0C-B6C9-B608E9725727}" type="presParOf" srcId="{F188478E-BD97-4C2C-8296-FD859E6C495D}" destId="{A156461B-077D-4464-91B9-5D122DB2F3A5}" srcOrd="2" destOrd="0" presId="urn:microsoft.com/office/officeart/2005/8/layout/orgChart1"/>
    <dgm:cxn modelId="{B08E5D23-2597-43D6-9B87-A853690BB9DB}" type="presParOf" srcId="{7DFBAA6B-43EB-4875-9FAA-255115CA3414}" destId="{06B1038F-E884-47D4-98E7-6096D0C5830F}" srcOrd="10" destOrd="0" presId="urn:microsoft.com/office/officeart/2005/8/layout/orgChart1"/>
    <dgm:cxn modelId="{E19F6EFB-F166-44C8-ADEA-6305327183AA}" type="presParOf" srcId="{7DFBAA6B-43EB-4875-9FAA-255115CA3414}" destId="{B1B57E8B-C226-4B50-9D9D-4A4B55B9D3A1}" srcOrd="11" destOrd="0" presId="urn:microsoft.com/office/officeart/2005/8/layout/orgChart1"/>
    <dgm:cxn modelId="{FB9C9444-7247-4022-9772-9B0E301E7955}" type="presParOf" srcId="{B1B57E8B-C226-4B50-9D9D-4A4B55B9D3A1}" destId="{B0091D4E-73C2-4930-B465-77087E446DB5}" srcOrd="0" destOrd="0" presId="urn:microsoft.com/office/officeart/2005/8/layout/orgChart1"/>
    <dgm:cxn modelId="{DF737B48-3089-4996-87C4-A4E955A3366C}" type="presParOf" srcId="{B0091D4E-73C2-4930-B465-77087E446DB5}" destId="{EDB8559A-0792-496C-9780-BA7E9021114C}" srcOrd="0" destOrd="0" presId="urn:microsoft.com/office/officeart/2005/8/layout/orgChart1"/>
    <dgm:cxn modelId="{580E71B9-0AD9-4FE7-AC62-A6AAD01E27B7}" type="presParOf" srcId="{B0091D4E-73C2-4930-B465-77087E446DB5}" destId="{6DE82A6F-2B65-45AC-A028-24BE34394DB7}" srcOrd="1" destOrd="0" presId="urn:microsoft.com/office/officeart/2005/8/layout/orgChart1"/>
    <dgm:cxn modelId="{E321BDD0-A2C8-458C-ABCC-72D4DA63CD3B}" type="presParOf" srcId="{B1B57E8B-C226-4B50-9D9D-4A4B55B9D3A1}" destId="{BB7C2B88-094A-43A9-994B-48C73CEAF35B}" srcOrd="1" destOrd="0" presId="urn:microsoft.com/office/officeart/2005/8/layout/orgChart1"/>
    <dgm:cxn modelId="{C246868E-5ADB-41C6-8224-F95DCC572786}" type="presParOf" srcId="{BB7C2B88-094A-43A9-994B-48C73CEAF35B}" destId="{0040E09C-6009-4A10-A819-949879F11378}" srcOrd="0" destOrd="0" presId="urn:microsoft.com/office/officeart/2005/8/layout/orgChart1"/>
    <dgm:cxn modelId="{605FBB8D-3A3A-4DFC-849A-AFC74425853F}" type="presParOf" srcId="{BB7C2B88-094A-43A9-994B-48C73CEAF35B}" destId="{3B03A230-5CE7-4D1D-BE7F-3C042A390F68}" srcOrd="1" destOrd="0" presId="urn:microsoft.com/office/officeart/2005/8/layout/orgChart1"/>
    <dgm:cxn modelId="{97C5D720-8F6C-470E-99AE-A504C4541E37}" type="presParOf" srcId="{3B03A230-5CE7-4D1D-BE7F-3C042A390F68}" destId="{455B121D-8DEF-4484-A654-89338CADCE7F}" srcOrd="0" destOrd="0" presId="urn:microsoft.com/office/officeart/2005/8/layout/orgChart1"/>
    <dgm:cxn modelId="{BDC7BAC6-8B63-4796-B9A8-16DF606C0145}" type="presParOf" srcId="{455B121D-8DEF-4484-A654-89338CADCE7F}" destId="{2E7F9476-59E5-48F4-B78D-593CF312FF8C}" srcOrd="0" destOrd="0" presId="urn:microsoft.com/office/officeart/2005/8/layout/orgChart1"/>
    <dgm:cxn modelId="{1D0951A2-8B1C-4159-ACE8-678975A70C6D}" type="presParOf" srcId="{455B121D-8DEF-4484-A654-89338CADCE7F}" destId="{C9DB9CE1-00E9-4EFC-A196-75C08FC71325}" srcOrd="1" destOrd="0" presId="urn:microsoft.com/office/officeart/2005/8/layout/orgChart1"/>
    <dgm:cxn modelId="{AE38A28F-FA6D-48F6-8AE9-BAA46014C9C5}" type="presParOf" srcId="{3B03A230-5CE7-4D1D-BE7F-3C042A390F68}" destId="{BEEC7EA1-8326-47F9-BF92-449317984F70}" srcOrd="1" destOrd="0" presId="urn:microsoft.com/office/officeart/2005/8/layout/orgChart1"/>
    <dgm:cxn modelId="{2FB96163-839F-4CBE-A964-11D5B96FA029}" type="presParOf" srcId="{3B03A230-5CE7-4D1D-BE7F-3C042A390F68}" destId="{571C2CC9-55C6-4FEA-9FB4-07B562BB209E}" srcOrd="2" destOrd="0" presId="urn:microsoft.com/office/officeart/2005/8/layout/orgChart1"/>
    <dgm:cxn modelId="{111E5D7B-FA67-4161-861E-B890ECE2E68C}" type="presParOf" srcId="{BB7C2B88-094A-43A9-994B-48C73CEAF35B}" destId="{AC9F10A9-FFB1-4B07-9921-FF1A2418AFC8}" srcOrd="2" destOrd="0" presId="urn:microsoft.com/office/officeart/2005/8/layout/orgChart1"/>
    <dgm:cxn modelId="{47989AC6-FAE5-4814-9C23-7DC0615038EB}" type="presParOf" srcId="{BB7C2B88-094A-43A9-994B-48C73CEAF35B}" destId="{A091D551-58C4-4F8E-9B29-396B2CE8EF48}" srcOrd="3" destOrd="0" presId="urn:microsoft.com/office/officeart/2005/8/layout/orgChart1"/>
    <dgm:cxn modelId="{883AD851-40F8-42BC-94CB-34D0AD1863D6}" type="presParOf" srcId="{A091D551-58C4-4F8E-9B29-396B2CE8EF48}" destId="{C891B199-2624-4A70-A9EA-D367D2EF7F7E}" srcOrd="0" destOrd="0" presId="urn:microsoft.com/office/officeart/2005/8/layout/orgChart1"/>
    <dgm:cxn modelId="{C653CB34-F020-4035-B542-2A1ACB7E7A3B}" type="presParOf" srcId="{C891B199-2624-4A70-A9EA-D367D2EF7F7E}" destId="{0D4A0E03-F1E3-4136-80AF-D58D9D5ECBEE}" srcOrd="0" destOrd="0" presId="urn:microsoft.com/office/officeart/2005/8/layout/orgChart1"/>
    <dgm:cxn modelId="{86286265-3546-4AC6-AB34-E1F8DE353239}" type="presParOf" srcId="{C891B199-2624-4A70-A9EA-D367D2EF7F7E}" destId="{5A1A88E7-60B8-49DA-A4FB-EEB3B5177658}" srcOrd="1" destOrd="0" presId="urn:microsoft.com/office/officeart/2005/8/layout/orgChart1"/>
    <dgm:cxn modelId="{7EB3202E-E151-4ABA-926C-3FA62C20B095}" type="presParOf" srcId="{A091D551-58C4-4F8E-9B29-396B2CE8EF48}" destId="{7D0782CD-77CE-4382-87E3-FF733C0DA510}" srcOrd="1" destOrd="0" presId="urn:microsoft.com/office/officeart/2005/8/layout/orgChart1"/>
    <dgm:cxn modelId="{F9439EA3-F846-40D0-B403-1547D34A5074}" type="presParOf" srcId="{A091D551-58C4-4F8E-9B29-396B2CE8EF48}" destId="{D0E048EB-FC0D-44CC-99F1-E1862BE02AEA}" srcOrd="2" destOrd="0" presId="urn:microsoft.com/office/officeart/2005/8/layout/orgChart1"/>
    <dgm:cxn modelId="{22096784-2496-44C0-923D-41A354B18A5D}" type="presParOf" srcId="{B1B57E8B-C226-4B50-9D9D-4A4B55B9D3A1}" destId="{36B6576F-5C47-472E-B881-042CFC940447}" srcOrd="2" destOrd="0" presId="urn:microsoft.com/office/officeart/2005/8/layout/orgChart1"/>
    <dgm:cxn modelId="{9C4443AB-F6CC-4D1D-9938-E3BFA342A50C}" type="presParOf" srcId="{EB5D3F03-C62E-406E-9280-0E04E1B21315}" destId="{6D6C4741-D70A-4404-8302-8AD4DCAD5A23}" srcOrd="2" destOrd="0" presId="urn:microsoft.com/office/officeart/2005/8/layout/orgChart1"/>
    <dgm:cxn modelId="{DA1B324F-FC45-438E-A024-0145FBD1D8C1}" type="presParOf" srcId="{6D6C4741-D70A-4404-8302-8AD4DCAD5A23}" destId="{0CCC57B0-9CB4-4D2B-9B49-1E4004D05CC7}" srcOrd="0" destOrd="0" presId="urn:microsoft.com/office/officeart/2005/8/layout/orgChart1"/>
    <dgm:cxn modelId="{1AF2A4FC-DF64-4107-95EC-8E8D46F9D14A}" type="presParOf" srcId="{6D6C4741-D70A-4404-8302-8AD4DCAD5A23}" destId="{B1973060-4E84-42D7-9C5B-8A5305ECDA65}" srcOrd="1" destOrd="0" presId="urn:microsoft.com/office/officeart/2005/8/layout/orgChart1"/>
    <dgm:cxn modelId="{EA868FF9-6EDC-4244-83D4-D6B0BD7604EB}" type="presParOf" srcId="{B1973060-4E84-42D7-9C5B-8A5305ECDA65}" destId="{03B52A5D-7290-4F65-A2A7-6D9B85C143CC}" srcOrd="0" destOrd="0" presId="urn:microsoft.com/office/officeart/2005/8/layout/orgChart1"/>
    <dgm:cxn modelId="{54B6A14B-4D9B-4AB1-AEF9-4F1994997B63}" type="presParOf" srcId="{03B52A5D-7290-4F65-A2A7-6D9B85C143CC}" destId="{E2B500FC-ED30-4170-A3FC-0991E4A1944A}" srcOrd="0" destOrd="0" presId="urn:microsoft.com/office/officeart/2005/8/layout/orgChart1"/>
    <dgm:cxn modelId="{FDC3A775-5962-4782-88D4-3C5A21092F34}" type="presParOf" srcId="{03B52A5D-7290-4F65-A2A7-6D9B85C143CC}" destId="{F5989720-04ED-4282-A1D4-762958CCA71F}" srcOrd="1" destOrd="0" presId="urn:microsoft.com/office/officeart/2005/8/layout/orgChart1"/>
    <dgm:cxn modelId="{57CE5DA4-F30D-4380-BA72-EAE474714B92}" type="presParOf" srcId="{B1973060-4E84-42D7-9C5B-8A5305ECDA65}" destId="{C21F1821-938F-4689-8D90-EE9E1232BB29}" srcOrd="1" destOrd="0" presId="urn:microsoft.com/office/officeart/2005/8/layout/orgChart1"/>
    <dgm:cxn modelId="{F2BD8E61-82F9-4C0E-A7A7-FA06C1B2AB75}" type="presParOf" srcId="{B1973060-4E84-42D7-9C5B-8A5305ECDA65}" destId="{D505C40A-3960-4664-B18B-63996BCBFD20}" srcOrd="2" destOrd="0" presId="urn:microsoft.com/office/officeart/2005/8/layout/orgChart1"/>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CC57B0-9CB4-4D2B-9B49-1E4004D05CC7}">
      <dsp:nvSpPr>
        <dsp:cNvPr id="0" name=""/>
        <dsp:cNvSpPr/>
      </dsp:nvSpPr>
      <dsp:spPr>
        <a:xfrm>
          <a:off x="4136980" y="443690"/>
          <a:ext cx="134723" cy="590218"/>
        </a:xfrm>
        <a:custGeom>
          <a:avLst/>
          <a:gdLst/>
          <a:ahLst/>
          <a:cxnLst/>
          <a:rect l="0" t="0" r="0" b="0"/>
          <a:pathLst>
            <a:path>
              <a:moveTo>
                <a:pt x="134723" y="0"/>
              </a:moveTo>
              <a:lnTo>
                <a:pt x="134723" y="590218"/>
              </a:lnTo>
              <a:lnTo>
                <a:pt x="0" y="590218"/>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C9F10A9-FFB1-4B07-9921-FF1A2418AFC8}">
      <dsp:nvSpPr>
        <dsp:cNvPr id="0" name=""/>
        <dsp:cNvSpPr/>
      </dsp:nvSpPr>
      <dsp:spPr>
        <a:xfrm>
          <a:off x="7520660" y="2148389"/>
          <a:ext cx="175185" cy="1144873"/>
        </a:xfrm>
        <a:custGeom>
          <a:avLst/>
          <a:gdLst/>
          <a:ahLst/>
          <a:cxnLst/>
          <a:rect l="0" t="0" r="0" b="0"/>
          <a:pathLst>
            <a:path>
              <a:moveTo>
                <a:pt x="0" y="0"/>
              </a:moveTo>
              <a:lnTo>
                <a:pt x="0" y="1144873"/>
              </a:lnTo>
              <a:lnTo>
                <a:pt x="175185" y="1144873"/>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40E09C-6009-4A10-A819-949879F11378}">
      <dsp:nvSpPr>
        <dsp:cNvPr id="0" name=""/>
        <dsp:cNvSpPr/>
      </dsp:nvSpPr>
      <dsp:spPr>
        <a:xfrm>
          <a:off x="7520660" y="2148389"/>
          <a:ext cx="175185" cy="474661"/>
        </a:xfrm>
        <a:custGeom>
          <a:avLst/>
          <a:gdLst/>
          <a:ahLst/>
          <a:cxnLst/>
          <a:rect l="0" t="0" r="0" b="0"/>
          <a:pathLst>
            <a:path>
              <a:moveTo>
                <a:pt x="0" y="0"/>
              </a:moveTo>
              <a:lnTo>
                <a:pt x="0" y="474661"/>
              </a:lnTo>
              <a:lnTo>
                <a:pt x="175185" y="474661"/>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6B1038F-E884-47D4-98E7-6096D0C5830F}">
      <dsp:nvSpPr>
        <dsp:cNvPr id="0" name=""/>
        <dsp:cNvSpPr/>
      </dsp:nvSpPr>
      <dsp:spPr>
        <a:xfrm>
          <a:off x="4271704" y="443690"/>
          <a:ext cx="3700858" cy="1164367"/>
        </a:xfrm>
        <a:custGeom>
          <a:avLst/>
          <a:gdLst/>
          <a:ahLst/>
          <a:cxnLst/>
          <a:rect l="0" t="0" r="0" b="0"/>
          <a:pathLst>
            <a:path>
              <a:moveTo>
                <a:pt x="0" y="0"/>
              </a:moveTo>
              <a:lnTo>
                <a:pt x="0" y="1029643"/>
              </a:lnTo>
              <a:lnTo>
                <a:pt x="3700858" y="1029643"/>
              </a:lnTo>
              <a:lnTo>
                <a:pt x="3700858" y="1164367"/>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293B567-9E13-403D-8988-5F10C6295017}">
      <dsp:nvSpPr>
        <dsp:cNvPr id="0" name=""/>
        <dsp:cNvSpPr/>
      </dsp:nvSpPr>
      <dsp:spPr>
        <a:xfrm>
          <a:off x="6218441" y="2272059"/>
          <a:ext cx="154253" cy="1095766"/>
        </a:xfrm>
        <a:custGeom>
          <a:avLst/>
          <a:gdLst/>
          <a:ahLst/>
          <a:cxnLst/>
          <a:rect l="0" t="0" r="0" b="0"/>
          <a:pathLst>
            <a:path>
              <a:moveTo>
                <a:pt x="0" y="0"/>
              </a:moveTo>
              <a:lnTo>
                <a:pt x="0" y="1095766"/>
              </a:lnTo>
              <a:lnTo>
                <a:pt x="154253" y="1095766"/>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2082F45-3C94-42AC-930A-8CE45A24E1DD}">
      <dsp:nvSpPr>
        <dsp:cNvPr id="0" name=""/>
        <dsp:cNvSpPr/>
      </dsp:nvSpPr>
      <dsp:spPr>
        <a:xfrm>
          <a:off x="6218441" y="2272059"/>
          <a:ext cx="154253" cy="455071"/>
        </a:xfrm>
        <a:custGeom>
          <a:avLst/>
          <a:gdLst/>
          <a:ahLst/>
          <a:cxnLst/>
          <a:rect l="0" t="0" r="0" b="0"/>
          <a:pathLst>
            <a:path>
              <a:moveTo>
                <a:pt x="0" y="0"/>
              </a:moveTo>
              <a:lnTo>
                <a:pt x="0" y="455071"/>
              </a:lnTo>
              <a:lnTo>
                <a:pt x="154253" y="455071"/>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539593A-8AD2-41E3-8A98-CA28A6322EB8}">
      <dsp:nvSpPr>
        <dsp:cNvPr id="0" name=""/>
        <dsp:cNvSpPr/>
      </dsp:nvSpPr>
      <dsp:spPr>
        <a:xfrm>
          <a:off x="4271704" y="443690"/>
          <a:ext cx="2358078" cy="1180437"/>
        </a:xfrm>
        <a:custGeom>
          <a:avLst/>
          <a:gdLst/>
          <a:ahLst/>
          <a:cxnLst/>
          <a:rect l="0" t="0" r="0" b="0"/>
          <a:pathLst>
            <a:path>
              <a:moveTo>
                <a:pt x="0" y="0"/>
              </a:moveTo>
              <a:lnTo>
                <a:pt x="0" y="1045713"/>
              </a:lnTo>
              <a:lnTo>
                <a:pt x="2358078" y="1045713"/>
              </a:lnTo>
              <a:lnTo>
                <a:pt x="2358078" y="1180437"/>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2A2AD1-2770-4DAD-86D3-E81DFBE550E1}">
      <dsp:nvSpPr>
        <dsp:cNvPr id="0" name=""/>
        <dsp:cNvSpPr/>
      </dsp:nvSpPr>
      <dsp:spPr>
        <a:xfrm>
          <a:off x="4668101" y="2013794"/>
          <a:ext cx="196342" cy="1169111"/>
        </a:xfrm>
        <a:custGeom>
          <a:avLst/>
          <a:gdLst/>
          <a:ahLst/>
          <a:cxnLst/>
          <a:rect l="0" t="0" r="0" b="0"/>
          <a:pathLst>
            <a:path>
              <a:moveTo>
                <a:pt x="0" y="0"/>
              </a:moveTo>
              <a:lnTo>
                <a:pt x="0" y="1169111"/>
              </a:lnTo>
              <a:lnTo>
                <a:pt x="196342" y="1169111"/>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6864A4-062A-470A-AB36-A58473D3DF25}">
      <dsp:nvSpPr>
        <dsp:cNvPr id="0" name=""/>
        <dsp:cNvSpPr/>
      </dsp:nvSpPr>
      <dsp:spPr>
        <a:xfrm>
          <a:off x="4668101" y="2013794"/>
          <a:ext cx="143094" cy="498106"/>
        </a:xfrm>
        <a:custGeom>
          <a:avLst/>
          <a:gdLst/>
          <a:ahLst/>
          <a:cxnLst/>
          <a:rect l="0" t="0" r="0" b="0"/>
          <a:pathLst>
            <a:path>
              <a:moveTo>
                <a:pt x="0" y="0"/>
              </a:moveTo>
              <a:lnTo>
                <a:pt x="0" y="498106"/>
              </a:lnTo>
              <a:lnTo>
                <a:pt x="143094" y="498106"/>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74CD6AE-B8A5-4877-B3F9-57898259CC2C}">
      <dsp:nvSpPr>
        <dsp:cNvPr id="0" name=""/>
        <dsp:cNvSpPr/>
      </dsp:nvSpPr>
      <dsp:spPr>
        <a:xfrm>
          <a:off x="4271704" y="443690"/>
          <a:ext cx="919977" cy="1180437"/>
        </a:xfrm>
        <a:custGeom>
          <a:avLst/>
          <a:gdLst/>
          <a:ahLst/>
          <a:cxnLst/>
          <a:rect l="0" t="0" r="0" b="0"/>
          <a:pathLst>
            <a:path>
              <a:moveTo>
                <a:pt x="0" y="0"/>
              </a:moveTo>
              <a:lnTo>
                <a:pt x="0" y="1045713"/>
              </a:lnTo>
              <a:lnTo>
                <a:pt x="919977" y="1045713"/>
              </a:lnTo>
              <a:lnTo>
                <a:pt x="919977" y="1180437"/>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B145742-A16D-463E-B346-32FC786AC1AE}">
      <dsp:nvSpPr>
        <dsp:cNvPr id="0" name=""/>
        <dsp:cNvSpPr/>
      </dsp:nvSpPr>
      <dsp:spPr>
        <a:xfrm>
          <a:off x="3085487" y="2129990"/>
          <a:ext cx="197045" cy="3532129"/>
        </a:xfrm>
        <a:custGeom>
          <a:avLst/>
          <a:gdLst/>
          <a:ahLst/>
          <a:cxnLst/>
          <a:rect l="0" t="0" r="0" b="0"/>
          <a:pathLst>
            <a:path>
              <a:moveTo>
                <a:pt x="0" y="0"/>
              </a:moveTo>
              <a:lnTo>
                <a:pt x="0" y="3532129"/>
              </a:lnTo>
              <a:lnTo>
                <a:pt x="197045" y="3532129"/>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BDEF59-E46C-41F7-9014-455A364F5B8D}">
      <dsp:nvSpPr>
        <dsp:cNvPr id="0" name=""/>
        <dsp:cNvSpPr/>
      </dsp:nvSpPr>
      <dsp:spPr>
        <a:xfrm>
          <a:off x="3085487" y="2129990"/>
          <a:ext cx="197045" cy="2770564"/>
        </a:xfrm>
        <a:custGeom>
          <a:avLst/>
          <a:gdLst/>
          <a:ahLst/>
          <a:cxnLst/>
          <a:rect l="0" t="0" r="0" b="0"/>
          <a:pathLst>
            <a:path>
              <a:moveTo>
                <a:pt x="0" y="0"/>
              </a:moveTo>
              <a:lnTo>
                <a:pt x="0" y="2770564"/>
              </a:lnTo>
              <a:lnTo>
                <a:pt x="197045" y="2770564"/>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C48DFBC-7CA8-4308-A871-EFE40BB20BAA}">
      <dsp:nvSpPr>
        <dsp:cNvPr id="0" name=""/>
        <dsp:cNvSpPr/>
      </dsp:nvSpPr>
      <dsp:spPr>
        <a:xfrm>
          <a:off x="3085487" y="2129990"/>
          <a:ext cx="197045" cy="2025945"/>
        </a:xfrm>
        <a:custGeom>
          <a:avLst/>
          <a:gdLst/>
          <a:ahLst/>
          <a:cxnLst/>
          <a:rect l="0" t="0" r="0" b="0"/>
          <a:pathLst>
            <a:path>
              <a:moveTo>
                <a:pt x="0" y="0"/>
              </a:moveTo>
              <a:lnTo>
                <a:pt x="0" y="2025945"/>
              </a:lnTo>
              <a:lnTo>
                <a:pt x="197045" y="2025945"/>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38AE5B9-C953-45FC-B20D-F3D0DC88C7D9}">
      <dsp:nvSpPr>
        <dsp:cNvPr id="0" name=""/>
        <dsp:cNvSpPr/>
      </dsp:nvSpPr>
      <dsp:spPr>
        <a:xfrm>
          <a:off x="3085487" y="2129990"/>
          <a:ext cx="197045" cy="1297397"/>
        </a:xfrm>
        <a:custGeom>
          <a:avLst/>
          <a:gdLst/>
          <a:ahLst/>
          <a:cxnLst/>
          <a:rect l="0" t="0" r="0" b="0"/>
          <a:pathLst>
            <a:path>
              <a:moveTo>
                <a:pt x="0" y="0"/>
              </a:moveTo>
              <a:lnTo>
                <a:pt x="0" y="1297397"/>
              </a:lnTo>
              <a:lnTo>
                <a:pt x="197045" y="1297397"/>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F757A1B-58BB-4044-8265-873FAF823707}">
      <dsp:nvSpPr>
        <dsp:cNvPr id="0" name=""/>
        <dsp:cNvSpPr/>
      </dsp:nvSpPr>
      <dsp:spPr>
        <a:xfrm>
          <a:off x="3085487" y="2129990"/>
          <a:ext cx="197045" cy="519540"/>
        </a:xfrm>
        <a:custGeom>
          <a:avLst/>
          <a:gdLst/>
          <a:ahLst/>
          <a:cxnLst/>
          <a:rect l="0" t="0" r="0" b="0"/>
          <a:pathLst>
            <a:path>
              <a:moveTo>
                <a:pt x="0" y="0"/>
              </a:moveTo>
              <a:lnTo>
                <a:pt x="0" y="519540"/>
              </a:lnTo>
              <a:lnTo>
                <a:pt x="197045" y="519540"/>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E71FE3-D001-4064-A5FB-A1C35810120F}">
      <dsp:nvSpPr>
        <dsp:cNvPr id="0" name=""/>
        <dsp:cNvSpPr/>
      </dsp:nvSpPr>
      <dsp:spPr>
        <a:xfrm>
          <a:off x="3610941" y="443690"/>
          <a:ext cx="660762" cy="1180437"/>
        </a:xfrm>
        <a:custGeom>
          <a:avLst/>
          <a:gdLst/>
          <a:ahLst/>
          <a:cxnLst/>
          <a:rect l="0" t="0" r="0" b="0"/>
          <a:pathLst>
            <a:path>
              <a:moveTo>
                <a:pt x="660762" y="0"/>
              </a:moveTo>
              <a:lnTo>
                <a:pt x="660762" y="1045713"/>
              </a:lnTo>
              <a:lnTo>
                <a:pt x="0" y="1045713"/>
              </a:lnTo>
              <a:lnTo>
                <a:pt x="0" y="1180437"/>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7168D1-0D6E-422A-9281-AD283D29C1C0}">
      <dsp:nvSpPr>
        <dsp:cNvPr id="0" name=""/>
        <dsp:cNvSpPr/>
      </dsp:nvSpPr>
      <dsp:spPr>
        <a:xfrm>
          <a:off x="1760289" y="2214532"/>
          <a:ext cx="154064" cy="2174270"/>
        </a:xfrm>
        <a:custGeom>
          <a:avLst/>
          <a:gdLst/>
          <a:ahLst/>
          <a:cxnLst/>
          <a:rect l="0" t="0" r="0" b="0"/>
          <a:pathLst>
            <a:path>
              <a:moveTo>
                <a:pt x="0" y="0"/>
              </a:moveTo>
              <a:lnTo>
                <a:pt x="0" y="2174270"/>
              </a:lnTo>
              <a:lnTo>
                <a:pt x="154064" y="2174270"/>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1D01363-368F-4B9B-B5CA-8A70F825FB74}">
      <dsp:nvSpPr>
        <dsp:cNvPr id="0" name=""/>
        <dsp:cNvSpPr/>
      </dsp:nvSpPr>
      <dsp:spPr>
        <a:xfrm>
          <a:off x="1760289" y="2214532"/>
          <a:ext cx="154064" cy="1374626"/>
        </a:xfrm>
        <a:custGeom>
          <a:avLst/>
          <a:gdLst/>
          <a:ahLst/>
          <a:cxnLst/>
          <a:rect l="0" t="0" r="0" b="0"/>
          <a:pathLst>
            <a:path>
              <a:moveTo>
                <a:pt x="0" y="0"/>
              </a:moveTo>
              <a:lnTo>
                <a:pt x="0" y="1374626"/>
              </a:lnTo>
              <a:lnTo>
                <a:pt x="154064" y="1374626"/>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9E6D2C8-BCC1-414B-8EB6-5587DFB2BB47}">
      <dsp:nvSpPr>
        <dsp:cNvPr id="0" name=""/>
        <dsp:cNvSpPr/>
      </dsp:nvSpPr>
      <dsp:spPr>
        <a:xfrm>
          <a:off x="1760289" y="2214532"/>
          <a:ext cx="154064" cy="588146"/>
        </a:xfrm>
        <a:custGeom>
          <a:avLst/>
          <a:gdLst/>
          <a:ahLst/>
          <a:cxnLst/>
          <a:rect l="0" t="0" r="0" b="0"/>
          <a:pathLst>
            <a:path>
              <a:moveTo>
                <a:pt x="0" y="0"/>
              </a:moveTo>
              <a:lnTo>
                <a:pt x="0" y="588146"/>
              </a:lnTo>
              <a:lnTo>
                <a:pt x="154064" y="588146"/>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25295F-55BD-46BB-9B32-116A1DB06BD4}">
      <dsp:nvSpPr>
        <dsp:cNvPr id="0" name=""/>
        <dsp:cNvSpPr/>
      </dsp:nvSpPr>
      <dsp:spPr>
        <a:xfrm>
          <a:off x="2171128" y="443690"/>
          <a:ext cx="2100576" cy="1180437"/>
        </a:xfrm>
        <a:custGeom>
          <a:avLst/>
          <a:gdLst/>
          <a:ahLst/>
          <a:cxnLst/>
          <a:rect l="0" t="0" r="0" b="0"/>
          <a:pathLst>
            <a:path>
              <a:moveTo>
                <a:pt x="2100576" y="0"/>
              </a:moveTo>
              <a:lnTo>
                <a:pt x="2100576" y="1045713"/>
              </a:lnTo>
              <a:lnTo>
                <a:pt x="0" y="1045713"/>
              </a:lnTo>
              <a:lnTo>
                <a:pt x="0" y="1180437"/>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4D9B4F-E5C7-4F94-AE39-75F3E8D9DE45}">
      <dsp:nvSpPr>
        <dsp:cNvPr id="0" name=""/>
        <dsp:cNvSpPr/>
      </dsp:nvSpPr>
      <dsp:spPr>
        <a:xfrm>
          <a:off x="112496" y="2122612"/>
          <a:ext cx="168375" cy="1180235"/>
        </a:xfrm>
        <a:custGeom>
          <a:avLst/>
          <a:gdLst/>
          <a:ahLst/>
          <a:cxnLst/>
          <a:rect l="0" t="0" r="0" b="0"/>
          <a:pathLst>
            <a:path>
              <a:moveTo>
                <a:pt x="0" y="0"/>
              </a:moveTo>
              <a:lnTo>
                <a:pt x="0" y="1180235"/>
              </a:lnTo>
              <a:lnTo>
                <a:pt x="168375" y="1180235"/>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FCFA08-753C-4BC8-B952-877B4AE6AFE5}">
      <dsp:nvSpPr>
        <dsp:cNvPr id="0" name=""/>
        <dsp:cNvSpPr/>
      </dsp:nvSpPr>
      <dsp:spPr>
        <a:xfrm>
          <a:off x="112496" y="2122612"/>
          <a:ext cx="168375" cy="476239"/>
        </a:xfrm>
        <a:custGeom>
          <a:avLst/>
          <a:gdLst/>
          <a:ahLst/>
          <a:cxnLst/>
          <a:rect l="0" t="0" r="0" b="0"/>
          <a:pathLst>
            <a:path>
              <a:moveTo>
                <a:pt x="0" y="0"/>
              </a:moveTo>
              <a:lnTo>
                <a:pt x="0" y="476239"/>
              </a:lnTo>
              <a:lnTo>
                <a:pt x="168375" y="476239"/>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45AA8C-54EC-41BC-8822-80814F42328F}">
      <dsp:nvSpPr>
        <dsp:cNvPr id="0" name=""/>
        <dsp:cNvSpPr/>
      </dsp:nvSpPr>
      <dsp:spPr>
        <a:xfrm>
          <a:off x="561498" y="443690"/>
          <a:ext cx="3710205" cy="1180437"/>
        </a:xfrm>
        <a:custGeom>
          <a:avLst/>
          <a:gdLst/>
          <a:ahLst/>
          <a:cxnLst/>
          <a:rect l="0" t="0" r="0" b="0"/>
          <a:pathLst>
            <a:path>
              <a:moveTo>
                <a:pt x="3710205" y="0"/>
              </a:moveTo>
              <a:lnTo>
                <a:pt x="3710205" y="1045713"/>
              </a:lnTo>
              <a:lnTo>
                <a:pt x="0" y="1045713"/>
              </a:lnTo>
              <a:lnTo>
                <a:pt x="0" y="1180437"/>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55A1ED-FAB1-4756-B38A-DEFF77D082D4}">
      <dsp:nvSpPr>
        <dsp:cNvPr id="0" name=""/>
        <dsp:cNvSpPr/>
      </dsp:nvSpPr>
      <dsp:spPr>
        <a:xfrm>
          <a:off x="3769101" y="72442"/>
          <a:ext cx="1005206" cy="371247"/>
        </a:xfrm>
        <a:prstGeom prst="rect">
          <a:avLst/>
        </a:prstGeom>
        <a:solidFill>
          <a:srgbClr val="2DA2BF"/>
        </a:solidFill>
        <a:ln w="12700" cap="flat" cmpd="sng" algn="ctr">
          <a:solidFill>
            <a:srgbClr val="2DA2B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altLang="zh-TW" sz="1400" b="0" kern="1200" baseline="0" dirty="0" smtClean="0">
              <a:solidFill>
                <a:schemeClr val="tx1"/>
              </a:solidFill>
              <a:latin typeface="Times New Roman" pitchFamily="18" charset="0"/>
              <a:cs typeface="Times New Roman" pitchFamily="18" charset="0"/>
            </a:rPr>
            <a:t>President</a:t>
          </a:r>
          <a:endParaRPr lang="zh-TW" altLang="en-US" sz="1400" b="0" kern="1200" baseline="0" dirty="0">
            <a:solidFill>
              <a:schemeClr val="tx1"/>
            </a:solidFill>
            <a:latin typeface="Times New Roman" pitchFamily="18" charset="0"/>
            <a:cs typeface="Times New Roman" pitchFamily="18" charset="0"/>
          </a:endParaRPr>
        </a:p>
      </dsp:txBody>
      <dsp:txXfrm>
        <a:off x="3769101" y="72442"/>
        <a:ext cx="1005206" cy="371247"/>
      </dsp:txXfrm>
    </dsp:sp>
    <dsp:sp modelId="{FDA0E7FD-34FC-4B0E-A7FE-9A9349A6C21A}">
      <dsp:nvSpPr>
        <dsp:cNvPr id="0" name=""/>
        <dsp:cNvSpPr/>
      </dsp:nvSpPr>
      <dsp:spPr>
        <a:xfrm>
          <a:off x="245" y="1624127"/>
          <a:ext cx="1122506" cy="498484"/>
        </a:xfrm>
        <a:prstGeom prst="rect">
          <a:avLst/>
        </a:prstGeom>
        <a:solidFill>
          <a:schemeClr val="accent1">
            <a:hueOff val="0"/>
            <a:satOff val="0"/>
            <a:lumOff val="0"/>
            <a:alphaOff val="0"/>
          </a:schemeClr>
        </a:solidFill>
        <a:ln w="127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altLang="en-US" sz="1400" kern="1200" baseline="0" dirty="0" smtClean="0">
              <a:solidFill>
                <a:schemeClr val="tx1"/>
              </a:solidFill>
              <a:latin typeface="Times New Roman" pitchFamily="18" charset="0"/>
              <a:cs typeface="Times New Roman" pitchFamily="18" charset="0"/>
            </a:rPr>
            <a:t>Management</a:t>
          </a:r>
        </a:p>
        <a:p>
          <a:pPr lvl="0" algn="ctr" defTabSz="622300">
            <a:lnSpc>
              <a:spcPct val="90000"/>
            </a:lnSpc>
            <a:spcBef>
              <a:spcPct val="0"/>
            </a:spcBef>
            <a:spcAft>
              <a:spcPct val="35000"/>
            </a:spcAft>
          </a:pPr>
          <a:r>
            <a:rPr lang="en-US" altLang="en-US" sz="1400" kern="1200" baseline="0" dirty="0" smtClean="0">
              <a:solidFill>
                <a:schemeClr val="tx1"/>
              </a:solidFill>
              <a:latin typeface="Times New Roman" pitchFamily="18" charset="0"/>
              <a:cs typeface="Times New Roman" pitchFamily="18" charset="0"/>
            </a:rPr>
            <a:t>Dept.</a:t>
          </a:r>
          <a:endParaRPr lang="zh-TW" altLang="en-US" sz="1400" kern="1200" baseline="0" dirty="0">
            <a:solidFill>
              <a:schemeClr val="tx1"/>
            </a:solidFill>
            <a:latin typeface="Times New Roman" pitchFamily="18" charset="0"/>
            <a:cs typeface="Times New Roman" pitchFamily="18" charset="0"/>
          </a:endParaRPr>
        </a:p>
      </dsp:txBody>
      <dsp:txXfrm>
        <a:off x="245" y="1624127"/>
        <a:ext cx="1122506" cy="498484"/>
      </dsp:txXfrm>
    </dsp:sp>
    <dsp:sp modelId="{414590FB-ACFD-46FE-8FD1-4563C794327F}">
      <dsp:nvSpPr>
        <dsp:cNvPr id="0" name=""/>
        <dsp:cNvSpPr/>
      </dsp:nvSpPr>
      <dsp:spPr>
        <a:xfrm>
          <a:off x="280872" y="2392060"/>
          <a:ext cx="955692" cy="413583"/>
        </a:xfrm>
        <a:prstGeom prst="rect">
          <a:avLst/>
        </a:prstGeom>
        <a:solidFill>
          <a:schemeClr val="accent1">
            <a:hueOff val="0"/>
            <a:satOff val="0"/>
            <a:lumOff val="0"/>
            <a:alphaOff val="0"/>
          </a:schemeClr>
        </a:solidFill>
        <a:ln w="127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altLang="zh-TW" sz="1400" kern="1200" baseline="0" dirty="0" smtClean="0">
              <a:solidFill>
                <a:schemeClr val="tx1"/>
              </a:solidFill>
              <a:latin typeface="Times New Roman" pitchFamily="18" charset="0"/>
              <a:cs typeface="Times New Roman" pitchFamily="18" charset="0"/>
            </a:rPr>
            <a:t>Financial section</a:t>
          </a:r>
          <a:endParaRPr lang="zh-TW" altLang="en-US" sz="1400" kern="1200" baseline="0" dirty="0">
            <a:solidFill>
              <a:schemeClr val="tx1"/>
            </a:solidFill>
            <a:latin typeface="Times New Roman" pitchFamily="18" charset="0"/>
            <a:cs typeface="Times New Roman" pitchFamily="18" charset="0"/>
          </a:endParaRPr>
        </a:p>
      </dsp:txBody>
      <dsp:txXfrm>
        <a:off x="280872" y="2392060"/>
        <a:ext cx="955692" cy="413583"/>
      </dsp:txXfrm>
    </dsp:sp>
    <dsp:sp modelId="{083F0958-68FF-4FD2-BFC3-AA5BB7A1941F}">
      <dsp:nvSpPr>
        <dsp:cNvPr id="0" name=""/>
        <dsp:cNvSpPr/>
      </dsp:nvSpPr>
      <dsp:spPr>
        <a:xfrm>
          <a:off x="280872" y="3075091"/>
          <a:ext cx="1364034" cy="455514"/>
        </a:xfrm>
        <a:prstGeom prst="rect">
          <a:avLst/>
        </a:prstGeom>
        <a:solidFill>
          <a:schemeClr val="accent1">
            <a:hueOff val="0"/>
            <a:satOff val="0"/>
            <a:lumOff val="0"/>
            <a:alphaOff val="0"/>
          </a:schemeClr>
        </a:solidFill>
        <a:ln w="127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altLang="en-US" sz="1400" kern="1200" baseline="0" dirty="0" smtClean="0">
              <a:solidFill>
                <a:schemeClr val="tx1"/>
              </a:solidFill>
              <a:latin typeface="Times New Roman" pitchFamily="18" charset="0"/>
              <a:cs typeface="Times New Roman" pitchFamily="18" charset="0"/>
            </a:rPr>
            <a:t>Human Resource section</a:t>
          </a:r>
          <a:endParaRPr lang="zh-TW" altLang="en-US" sz="1400" kern="1200" baseline="0" dirty="0">
            <a:solidFill>
              <a:schemeClr val="tx1"/>
            </a:solidFill>
            <a:latin typeface="Times New Roman" pitchFamily="18" charset="0"/>
            <a:cs typeface="Times New Roman" pitchFamily="18" charset="0"/>
          </a:endParaRPr>
        </a:p>
      </dsp:txBody>
      <dsp:txXfrm>
        <a:off x="280872" y="3075091"/>
        <a:ext cx="1364034" cy="455514"/>
      </dsp:txXfrm>
    </dsp:sp>
    <dsp:sp modelId="{30BBCDD4-858D-40A0-9383-733DE249E9C4}">
      <dsp:nvSpPr>
        <dsp:cNvPr id="0" name=""/>
        <dsp:cNvSpPr/>
      </dsp:nvSpPr>
      <dsp:spPr>
        <a:xfrm>
          <a:off x="1657580" y="1624127"/>
          <a:ext cx="1027096" cy="590404"/>
        </a:xfrm>
        <a:prstGeom prst="rect">
          <a:avLst/>
        </a:prstGeom>
        <a:solidFill>
          <a:schemeClr val="accent1">
            <a:hueOff val="0"/>
            <a:satOff val="0"/>
            <a:lumOff val="0"/>
            <a:alphaOff val="0"/>
          </a:schemeClr>
        </a:solidFill>
        <a:ln w="127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altLang="en-US" sz="1400" kern="1200" baseline="0" dirty="0" smtClean="0">
              <a:solidFill>
                <a:schemeClr val="tx1"/>
              </a:solidFill>
              <a:latin typeface="Times New Roman" pitchFamily="18" charset="0"/>
              <a:cs typeface="Times New Roman" pitchFamily="18" charset="0"/>
            </a:rPr>
            <a:t>Property overall planning</a:t>
          </a:r>
          <a:endParaRPr lang="zh-TW" altLang="en-US" sz="1400" kern="1200" baseline="0" dirty="0">
            <a:solidFill>
              <a:schemeClr val="tx1"/>
            </a:solidFill>
            <a:latin typeface="Times New Roman" pitchFamily="18" charset="0"/>
            <a:cs typeface="Times New Roman" pitchFamily="18" charset="0"/>
          </a:endParaRPr>
        </a:p>
      </dsp:txBody>
      <dsp:txXfrm>
        <a:off x="1657580" y="1624127"/>
        <a:ext cx="1027096" cy="590404"/>
      </dsp:txXfrm>
    </dsp:sp>
    <dsp:sp modelId="{89EEF8AE-13E0-45F7-95F8-469E4ABE3EE8}">
      <dsp:nvSpPr>
        <dsp:cNvPr id="0" name=""/>
        <dsp:cNvSpPr/>
      </dsp:nvSpPr>
      <dsp:spPr>
        <a:xfrm>
          <a:off x="1914354" y="2483980"/>
          <a:ext cx="874165" cy="637397"/>
        </a:xfrm>
        <a:prstGeom prst="rect">
          <a:avLst/>
        </a:prstGeom>
        <a:solidFill>
          <a:schemeClr val="accent1">
            <a:hueOff val="0"/>
            <a:satOff val="0"/>
            <a:lumOff val="0"/>
            <a:alphaOff val="0"/>
          </a:schemeClr>
        </a:solidFill>
        <a:ln w="127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altLang="en-US" sz="1400" kern="1200" baseline="0" dirty="0" smtClean="0">
              <a:solidFill>
                <a:schemeClr val="tx1"/>
              </a:solidFill>
              <a:latin typeface="Times New Roman" pitchFamily="18" charset="0"/>
              <a:cs typeface="Times New Roman" pitchFamily="18" charset="0"/>
            </a:rPr>
            <a:t> Production planning section</a:t>
          </a:r>
          <a:endParaRPr lang="zh-TW" altLang="en-US" sz="1400" kern="1200" baseline="0" dirty="0">
            <a:solidFill>
              <a:schemeClr val="tx1"/>
            </a:solidFill>
            <a:latin typeface="Times New Roman" pitchFamily="18" charset="0"/>
            <a:cs typeface="Times New Roman" pitchFamily="18" charset="0"/>
          </a:endParaRPr>
        </a:p>
      </dsp:txBody>
      <dsp:txXfrm>
        <a:off x="1914354" y="2483980"/>
        <a:ext cx="874165" cy="637397"/>
      </dsp:txXfrm>
    </dsp:sp>
    <dsp:sp modelId="{943AE40D-E02D-46A7-8F8D-C2670C3C6FEF}">
      <dsp:nvSpPr>
        <dsp:cNvPr id="0" name=""/>
        <dsp:cNvSpPr/>
      </dsp:nvSpPr>
      <dsp:spPr>
        <a:xfrm>
          <a:off x="1914354" y="3390826"/>
          <a:ext cx="1071324" cy="396665"/>
        </a:xfrm>
        <a:prstGeom prst="rect">
          <a:avLst/>
        </a:prstGeom>
        <a:solidFill>
          <a:schemeClr val="accent1">
            <a:hueOff val="0"/>
            <a:satOff val="0"/>
            <a:lumOff val="0"/>
            <a:alphaOff val="0"/>
          </a:schemeClr>
        </a:solidFill>
        <a:ln w="127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altLang="zh-TW" sz="1400" kern="1200" baseline="0" dirty="0" smtClean="0">
              <a:solidFill>
                <a:schemeClr val="tx1"/>
              </a:solidFill>
              <a:latin typeface="Times New Roman" pitchFamily="18" charset="0"/>
              <a:cs typeface="Times New Roman" pitchFamily="18" charset="0"/>
            </a:rPr>
            <a:t>Purchasing section</a:t>
          </a:r>
          <a:endParaRPr lang="zh-TW" altLang="en-US" sz="1400" kern="1200" baseline="0" dirty="0">
            <a:solidFill>
              <a:schemeClr val="tx1"/>
            </a:solidFill>
            <a:latin typeface="Times New Roman" pitchFamily="18" charset="0"/>
            <a:cs typeface="Times New Roman" pitchFamily="18" charset="0"/>
          </a:endParaRPr>
        </a:p>
      </dsp:txBody>
      <dsp:txXfrm>
        <a:off x="1914354" y="3390826"/>
        <a:ext cx="1071324" cy="396665"/>
      </dsp:txXfrm>
    </dsp:sp>
    <dsp:sp modelId="{0BF351E1-E4A2-4745-A27D-8AB3EE96240F}">
      <dsp:nvSpPr>
        <dsp:cNvPr id="0" name=""/>
        <dsp:cNvSpPr/>
      </dsp:nvSpPr>
      <dsp:spPr>
        <a:xfrm>
          <a:off x="1914354" y="4056939"/>
          <a:ext cx="976157" cy="663726"/>
        </a:xfrm>
        <a:prstGeom prst="rect">
          <a:avLst/>
        </a:prstGeom>
        <a:solidFill>
          <a:schemeClr val="accent1">
            <a:hueOff val="0"/>
            <a:satOff val="0"/>
            <a:lumOff val="0"/>
            <a:alphaOff val="0"/>
          </a:schemeClr>
        </a:solidFill>
        <a:ln w="127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altLang="en-US" sz="1400" kern="1200" baseline="0" dirty="0" smtClean="0">
              <a:solidFill>
                <a:schemeClr val="tx1"/>
              </a:solidFill>
              <a:latin typeface="Times New Roman" pitchFamily="18" charset="0"/>
              <a:cs typeface="Times New Roman" pitchFamily="18" charset="0"/>
            </a:rPr>
            <a:t>Warehouse management section</a:t>
          </a:r>
          <a:endParaRPr lang="zh-TW" altLang="en-US" sz="1400" kern="1200" baseline="0" dirty="0">
            <a:solidFill>
              <a:schemeClr val="tx1"/>
            </a:solidFill>
            <a:latin typeface="Times New Roman" pitchFamily="18" charset="0"/>
            <a:cs typeface="Times New Roman" pitchFamily="18" charset="0"/>
          </a:endParaRPr>
        </a:p>
      </dsp:txBody>
      <dsp:txXfrm>
        <a:off x="1914354" y="4056939"/>
        <a:ext cx="976157" cy="663726"/>
      </dsp:txXfrm>
    </dsp:sp>
    <dsp:sp modelId="{D07E4A72-00F4-4257-8722-8C2BB17AF14E}">
      <dsp:nvSpPr>
        <dsp:cNvPr id="0" name=""/>
        <dsp:cNvSpPr/>
      </dsp:nvSpPr>
      <dsp:spPr>
        <a:xfrm>
          <a:off x="2954124" y="1624127"/>
          <a:ext cx="1313634" cy="505862"/>
        </a:xfrm>
        <a:prstGeom prst="rect">
          <a:avLst/>
        </a:prstGeom>
        <a:solidFill>
          <a:schemeClr val="accent1">
            <a:hueOff val="0"/>
            <a:satOff val="0"/>
            <a:lumOff val="0"/>
            <a:alphaOff val="0"/>
          </a:schemeClr>
        </a:solidFill>
        <a:ln w="127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altLang="zh-TW" sz="1400" kern="1200" baseline="0" dirty="0" smtClean="0">
              <a:solidFill>
                <a:schemeClr val="tx1"/>
              </a:solidFill>
              <a:latin typeface="Times New Roman" pitchFamily="18" charset="0"/>
              <a:cs typeface="Times New Roman" pitchFamily="18" charset="0"/>
            </a:rPr>
            <a:t>Manufacturing Dept.</a:t>
          </a:r>
          <a:endParaRPr lang="zh-TW" altLang="en-US" sz="1400" kern="1200" baseline="0" dirty="0">
            <a:solidFill>
              <a:schemeClr val="tx1"/>
            </a:solidFill>
            <a:latin typeface="Times New Roman" pitchFamily="18" charset="0"/>
            <a:cs typeface="Times New Roman" pitchFamily="18" charset="0"/>
          </a:endParaRPr>
        </a:p>
      </dsp:txBody>
      <dsp:txXfrm>
        <a:off x="2954124" y="1624127"/>
        <a:ext cx="1313634" cy="505862"/>
      </dsp:txXfrm>
    </dsp:sp>
    <dsp:sp modelId="{CCCCC99A-63C7-4139-8150-65E5F3FC048D}">
      <dsp:nvSpPr>
        <dsp:cNvPr id="0" name=""/>
        <dsp:cNvSpPr/>
      </dsp:nvSpPr>
      <dsp:spPr>
        <a:xfrm>
          <a:off x="3282532" y="2399438"/>
          <a:ext cx="1005142" cy="500184"/>
        </a:xfrm>
        <a:prstGeom prst="rect">
          <a:avLst/>
        </a:prstGeom>
        <a:solidFill>
          <a:schemeClr val="accent1">
            <a:hueOff val="0"/>
            <a:satOff val="0"/>
            <a:lumOff val="0"/>
            <a:alphaOff val="0"/>
          </a:schemeClr>
        </a:solidFill>
        <a:ln w="127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l" defTabSz="622300">
            <a:lnSpc>
              <a:spcPct val="90000"/>
            </a:lnSpc>
            <a:spcBef>
              <a:spcPct val="0"/>
            </a:spcBef>
            <a:spcAft>
              <a:spcPct val="35000"/>
            </a:spcAft>
          </a:pPr>
          <a:r>
            <a:rPr lang="en-US" altLang="zh-TW" sz="1400" kern="1200" baseline="0" dirty="0" smtClean="0">
              <a:solidFill>
                <a:schemeClr val="tx1"/>
              </a:solidFill>
              <a:latin typeface="Times New Roman" pitchFamily="18" charset="0"/>
              <a:cs typeface="Times New Roman" pitchFamily="18" charset="0"/>
            </a:rPr>
            <a:t>Injection </a:t>
          </a:r>
        </a:p>
        <a:p>
          <a:pPr lvl="0" algn="l" defTabSz="622300">
            <a:lnSpc>
              <a:spcPct val="90000"/>
            </a:lnSpc>
            <a:spcBef>
              <a:spcPct val="0"/>
            </a:spcBef>
            <a:spcAft>
              <a:spcPct val="35000"/>
            </a:spcAft>
          </a:pPr>
          <a:r>
            <a:rPr lang="en-US" altLang="zh-TW" sz="1400" kern="1200" baseline="0" dirty="0" smtClean="0">
              <a:solidFill>
                <a:schemeClr val="tx1"/>
              </a:solidFill>
              <a:latin typeface="Times New Roman" pitchFamily="18" charset="0"/>
              <a:cs typeface="Times New Roman" pitchFamily="18" charset="0"/>
            </a:rPr>
            <a:t>section</a:t>
          </a:r>
          <a:endParaRPr lang="zh-TW" altLang="en-US" sz="1400" kern="1200" baseline="0" dirty="0">
            <a:solidFill>
              <a:schemeClr val="tx1"/>
            </a:solidFill>
            <a:latin typeface="Times New Roman" pitchFamily="18" charset="0"/>
            <a:cs typeface="Times New Roman" pitchFamily="18" charset="0"/>
          </a:endParaRPr>
        </a:p>
      </dsp:txBody>
      <dsp:txXfrm>
        <a:off x="3282532" y="2399438"/>
        <a:ext cx="1005142" cy="500184"/>
      </dsp:txXfrm>
    </dsp:sp>
    <dsp:sp modelId="{FBCECFAF-DB86-426E-BDD9-EF5977556EA4}">
      <dsp:nvSpPr>
        <dsp:cNvPr id="0" name=""/>
        <dsp:cNvSpPr/>
      </dsp:nvSpPr>
      <dsp:spPr>
        <a:xfrm>
          <a:off x="3282532" y="3169070"/>
          <a:ext cx="790084" cy="516633"/>
        </a:xfrm>
        <a:prstGeom prst="rect">
          <a:avLst/>
        </a:prstGeom>
        <a:solidFill>
          <a:schemeClr val="accent1">
            <a:hueOff val="0"/>
            <a:satOff val="0"/>
            <a:lumOff val="0"/>
            <a:alphaOff val="0"/>
          </a:schemeClr>
        </a:solidFill>
        <a:ln w="127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altLang="zh-TW" sz="1400" kern="1200" baseline="0" dirty="0" smtClean="0">
              <a:solidFill>
                <a:schemeClr val="tx1"/>
              </a:solidFill>
              <a:latin typeface="Times New Roman" pitchFamily="18" charset="0"/>
              <a:cs typeface="Times New Roman" pitchFamily="18" charset="0"/>
            </a:rPr>
            <a:t>Mixer section</a:t>
          </a:r>
          <a:endParaRPr lang="zh-TW" altLang="en-US" sz="1400" kern="1200" baseline="0" dirty="0">
            <a:solidFill>
              <a:schemeClr val="tx1"/>
            </a:solidFill>
            <a:latin typeface="Times New Roman" pitchFamily="18" charset="0"/>
            <a:cs typeface="Times New Roman" pitchFamily="18" charset="0"/>
          </a:endParaRPr>
        </a:p>
      </dsp:txBody>
      <dsp:txXfrm>
        <a:off x="3282532" y="3169070"/>
        <a:ext cx="790084" cy="516633"/>
      </dsp:txXfrm>
    </dsp:sp>
    <dsp:sp modelId="{5C3EBA63-9054-4C1D-951F-47D97B598D29}">
      <dsp:nvSpPr>
        <dsp:cNvPr id="0" name=""/>
        <dsp:cNvSpPr/>
      </dsp:nvSpPr>
      <dsp:spPr>
        <a:xfrm>
          <a:off x="3282532" y="3955152"/>
          <a:ext cx="788673" cy="401566"/>
        </a:xfrm>
        <a:prstGeom prst="rect">
          <a:avLst/>
        </a:prstGeom>
        <a:solidFill>
          <a:schemeClr val="accent1">
            <a:hueOff val="0"/>
            <a:satOff val="0"/>
            <a:lumOff val="0"/>
            <a:alphaOff val="0"/>
          </a:schemeClr>
        </a:solidFill>
        <a:ln w="127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altLang="zh-TW" sz="1400" kern="1200" baseline="0" dirty="0" smtClean="0">
              <a:solidFill>
                <a:schemeClr val="tx1"/>
              </a:solidFill>
              <a:latin typeface="Times New Roman" pitchFamily="18" charset="0"/>
              <a:cs typeface="Times New Roman" pitchFamily="18" charset="0"/>
            </a:rPr>
            <a:t>Forming section</a:t>
          </a:r>
          <a:endParaRPr lang="zh-TW" altLang="en-US" sz="1400" kern="1200" baseline="0" dirty="0">
            <a:solidFill>
              <a:schemeClr val="tx1"/>
            </a:solidFill>
            <a:latin typeface="Times New Roman" pitchFamily="18" charset="0"/>
            <a:cs typeface="Times New Roman" pitchFamily="18" charset="0"/>
          </a:endParaRPr>
        </a:p>
      </dsp:txBody>
      <dsp:txXfrm>
        <a:off x="3282532" y="3955152"/>
        <a:ext cx="788673" cy="401566"/>
      </dsp:txXfrm>
    </dsp:sp>
    <dsp:sp modelId="{CDBD43B4-D913-41B6-B588-8CA6C20ED3AA}">
      <dsp:nvSpPr>
        <dsp:cNvPr id="0" name=""/>
        <dsp:cNvSpPr/>
      </dsp:nvSpPr>
      <dsp:spPr>
        <a:xfrm>
          <a:off x="3282532" y="4626166"/>
          <a:ext cx="1008594" cy="548775"/>
        </a:xfrm>
        <a:prstGeom prst="rect">
          <a:avLst/>
        </a:prstGeom>
        <a:solidFill>
          <a:schemeClr val="accent1">
            <a:hueOff val="0"/>
            <a:satOff val="0"/>
            <a:lumOff val="0"/>
            <a:alphaOff val="0"/>
          </a:schemeClr>
        </a:solidFill>
        <a:ln w="127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altLang="zh-TW" sz="1400" kern="1200" baseline="0" dirty="0" smtClean="0">
              <a:solidFill>
                <a:schemeClr val="tx1"/>
              </a:solidFill>
              <a:latin typeface="Times New Roman" pitchFamily="18" charset="0"/>
              <a:cs typeface="Times New Roman" pitchFamily="18" charset="0"/>
            </a:rPr>
            <a:t>Compression Molding  section</a:t>
          </a:r>
          <a:endParaRPr lang="zh-TW" altLang="en-US" sz="1400" kern="1200" baseline="0" dirty="0">
            <a:solidFill>
              <a:schemeClr val="tx1"/>
            </a:solidFill>
            <a:latin typeface="Times New Roman" pitchFamily="18" charset="0"/>
            <a:cs typeface="Times New Roman" pitchFamily="18" charset="0"/>
          </a:endParaRPr>
        </a:p>
      </dsp:txBody>
      <dsp:txXfrm>
        <a:off x="3282532" y="4626166"/>
        <a:ext cx="1008594" cy="548775"/>
      </dsp:txXfrm>
    </dsp:sp>
    <dsp:sp modelId="{38B953C1-683F-49FD-9579-A6C1EC503980}">
      <dsp:nvSpPr>
        <dsp:cNvPr id="0" name=""/>
        <dsp:cNvSpPr/>
      </dsp:nvSpPr>
      <dsp:spPr>
        <a:xfrm>
          <a:off x="3282532" y="5444389"/>
          <a:ext cx="978095" cy="435459"/>
        </a:xfrm>
        <a:prstGeom prst="rect">
          <a:avLst/>
        </a:prstGeom>
        <a:solidFill>
          <a:schemeClr val="accent1">
            <a:hueOff val="0"/>
            <a:satOff val="0"/>
            <a:lumOff val="0"/>
            <a:alphaOff val="0"/>
          </a:schemeClr>
        </a:solidFill>
        <a:ln w="127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altLang="zh-TW" sz="1400" kern="1200" baseline="0" dirty="0" smtClean="0">
              <a:solidFill>
                <a:schemeClr val="tx1"/>
              </a:solidFill>
              <a:latin typeface="Times New Roman" pitchFamily="18" charset="0"/>
              <a:cs typeface="Times New Roman" pitchFamily="18" charset="0"/>
            </a:rPr>
            <a:t>Deburring section</a:t>
          </a:r>
          <a:endParaRPr lang="zh-TW" altLang="en-US" sz="1400" kern="1200" baseline="0" dirty="0">
            <a:solidFill>
              <a:schemeClr val="tx1"/>
            </a:solidFill>
            <a:latin typeface="Times New Roman" pitchFamily="18" charset="0"/>
            <a:cs typeface="Times New Roman" pitchFamily="18" charset="0"/>
          </a:endParaRPr>
        </a:p>
      </dsp:txBody>
      <dsp:txXfrm>
        <a:off x="3282532" y="5444389"/>
        <a:ext cx="978095" cy="435459"/>
      </dsp:txXfrm>
    </dsp:sp>
    <dsp:sp modelId="{C12BC9D3-2315-40A1-8C8A-D79D56898DAC}">
      <dsp:nvSpPr>
        <dsp:cNvPr id="0" name=""/>
        <dsp:cNvSpPr/>
      </dsp:nvSpPr>
      <dsp:spPr>
        <a:xfrm>
          <a:off x="4537206" y="1624127"/>
          <a:ext cx="1308951" cy="389666"/>
        </a:xfrm>
        <a:prstGeom prst="rect">
          <a:avLst/>
        </a:prstGeom>
        <a:solidFill>
          <a:schemeClr val="accent1">
            <a:hueOff val="0"/>
            <a:satOff val="0"/>
            <a:lumOff val="0"/>
            <a:alphaOff val="0"/>
          </a:schemeClr>
        </a:solidFill>
        <a:ln w="127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altLang="zh-TW" sz="1400" kern="1200" baseline="0" dirty="0" smtClean="0">
              <a:solidFill>
                <a:schemeClr val="tx1"/>
              </a:solidFill>
              <a:latin typeface="Times New Roman" pitchFamily="18" charset="0"/>
              <a:cs typeface="Times New Roman" pitchFamily="18" charset="0"/>
            </a:rPr>
            <a:t>Sales Dept.</a:t>
          </a:r>
          <a:endParaRPr lang="zh-TW" altLang="en-US" sz="1400" kern="1200" baseline="0" dirty="0">
            <a:solidFill>
              <a:schemeClr val="tx1"/>
            </a:solidFill>
            <a:latin typeface="Times New Roman" pitchFamily="18" charset="0"/>
            <a:cs typeface="Times New Roman" pitchFamily="18" charset="0"/>
          </a:endParaRPr>
        </a:p>
      </dsp:txBody>
      <dsp:txXfrm>
        <a:off x="4537206" y="1624127"/>
        <a:ext cx="1308951" cy="389666"/>
      </dsp:txXfrm>
    </dsp:sp>
    <dsp:sp modelId="{AA659BA5-1434-4EA5-A2F9-CB08DDCAD159}">
      <dsp:nvSpPr>
        <dsp:cNvPr id="0" name=""/>
        <dsp:cNvSpPr/>
      </dsp:nvSpPr>
      <dsp:spPr>
        <a:xfrm>
          <a:off x="4811196" y="2298266"/>
          <a:ext cx="1024953" cy="427267"/>
        </a:xfrm>
        <a:prstGeom prst="rect">
          <a:avLst/>
        </a:prstGeom>
        <a:solidFill>
          <a:schemeClr val="accent1">
            <a:hueOff val="0"/>
            <a:satOff val="0"/>
            <a:lumOff val="0"/>
            <a:alphaOff val="0"/>
          </a:schemeClr>
        </a:solidFill>
        <a:ln w="127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altLang="zh-TW" sz="1400" kern="1200" baseline="0" dirty="0" smtClean="0">
              <a:solidFill>
                <a:schemeClr val="tx1"/>
              </a:solidFill>
              <a:latin typeface="Times New Roman" pitchFamily="18" charset="0"/>
              <a:cs typeface="Times New Roman" pitchFamily="18" charset="0"/>
            </a:rPr>
            <a:t>International Sales</a:t>
          </a:r>
          <a:endParaRPr lang="zh-TW" altLang="en-US" sz="1400" kern="1200" baseline="0" dirty="0">
            <a:solidFill>
              <a:schemeClr val="tx1"/>
            </a:solidFill>
            <a:latin typeface="Times New Roman" pitchFamily="18" charset="0"/>
            <a:cs typeface="Times New Roman" pitchFamily="18" charset="0"/>
          </a:endParaRPr>
        </a:p>
      </dsp:txBody>
      <dsp:txXfrm>
        <a:off x="4811196" y="2298266"/>
        <a:ext cx="1024953" cy="427267"/>
      </dsp:txXfrm>
    </dsp:sp>
    <dsp:sp modelId="{CB400CDD-629B-4D5F-A42C-0EE40A7AD066}">
      <dsp:nvSpPr>
        <dsp:cNvPr id="0" name=""/>
        <dsp:cNvSpPr/>
      </dsp:nvSpPr>
      <dsp:spPr>
        <a:xfrm>
          <a:off x="4864444" y="2979956"/>
          <a:ext cx="882890" cy="405897"/>
        </a:xfrm>
        <a:prstGeom prst="rect">
          <a:avLst/>
        </a:prstGeom>
        <a:solidFill>
          <a:schemeClr val="accent1">
            <a:hueOff val="0"/>
            <a:satOff val="0"/>
            <a:lumOff val="0"/>
            <a:alphaOff val="0"/>
          </a:schemeClr>
        </a:solidFill>
        <a:ln w="127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altLang="zh-TW" sz="1400" kern="1200" baseline="0" dirty="0" smtClean="0">
              <a:solidFill>
                <a:schemeClr val="tx1"/>
              </a:solidFill>
              <a:latin typeface="Times New Roman" pitchFamily="18" charset="0"/>
              <a:cs typeface="Times New Roman" pitchFamily="18" charset="0"/>
            </a:rPr>
            <a:t>Domestic Sales</a:t>
          </a:r>
          <a:endParaRPr lang="zh-TW" altLang="en-US" sz="1400" kern="1200" baseline="0" dirty="0">
            <a:solidFill>
              <a:schemeClr val="tx1"/>
            </a:solidFill>
            <a:latin typeface="Times New Roman" pitchFamily="18" charset="0"/>
            <a:cs typeface="Times New Roman" pitchFamily="18" charset="0"/>
          </a:endParaRPr>
        </a:p>
      </dsp:txBody>
      <dsp:txXfrm>
        <a:off x="4864444" y="2979956"/>
        <a:ext cx="882890" cy="405897"/>
      </dsp:txXfrm>
    </dsp:sp>
    <dsp:sp modelId="{8F0477E0-3993-4EE5-80C1-62FDCA734E88}">
      <dsp:nvSpPr>
        <dsp:cNvPr id="0" name=""/>
        <dsp:cNvSpPr/>
      </dsp:nvSpPr>
      <dsp:spPr>
        <a:xfrm>
          <a:off x="6115605" y="1624127"/>
          <a:ext cx="1028353" cy="647931"/>
        </a:xfrm>
        <a:prstGeom prst="rect">
          <a:avLst/>
        </a:prstGeom>
        <a:solidFill>
          <a:schemeClr val="accent1">
            <a:hueOff val="0"/>
            <a:satOff val="0"/>
            <a:lumOff val="0"/>
            <a:alphaOff val="0"/>
          </a:schemeClr>
        </a:solidFill>
        <a:ln w="127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altLang="zh-TW" sz="1400" kern="1200" baseline="0" dirty="0" smtClean="0">
              <a:solidFill>
                <a:schemeClr val="tx1"/>
              </a:solidFill>
              <a:latin typeface="Times New Roman" pitchFamily="18" charset="0"/>
              <a:cs typeface="Times New Roman" pitchFamily="18" charset="0"/>
            </a:rPr>
            <a:t>Quality Management  Dept.</a:t>
          </a:r>
          <a:endParaRPr lang="zh-TW" altLang="en-US" sz="1400" kern="1200" baseline="0" dirty="0">
            <a:solidFill>
              <a:schemeClr val="tx1"/>
            </a:solidFill>
            <a:latin typeface="Times New Roman" pitchFamily="18" charset="0"/>
            <a:cs typeface="Times New Roman" pitchFamily="18" charset="0"/>
          </a:endParaRPr>
        </a:p>
      </dsp:txBody>
      <dsp:txXfrm>
        <a:off x="6115605" y="1624127"/>
        <a:ext cx="1028353" cy="647931"/>
      </dsp:txXfrm>
    </dsp:sp>
    <dsp:sp modelId="{3CAE0A48-1B2C-4974-889B-BACBC1E14CF2}">
      <dsp:nvSpPr>
        <dsp:cNvPr id="0" name=""/>
        <dsp:cNvSpPr/>
      </dsp:nvSpPr>
      <dsp:spPr>
        <a:xfrm>
          <a:off x="6372694" y="2541507"/>
          <a:ext cx="741096" cy="371247"/>
        </a:xfrm>
        <a:prstGeom prst="rect">
          <a:avLst/>
        </a:prstGeom>
        <a:solidFill>
          <a:schemeClr val="accent1">
            <a:hueOff val="0"/>
            <a:satOff val="0"/>
            <a:lumOff val="0"/>
            <a:alphaOff val="0"/>
          </a:schemeClr>
        </a:solidFill>
        <a:ln w="127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altLang="zh-TW" sz="1400" kern="1200" baseline="0" dirty="0" smtClean="0">
              <a:solidFill>
                <a:schemeClr val="tx1"/>
              </a:solidFill>
              <a:latin typeface="Times New Roman" pitchFamily="18" charset="0"/>
              <a:cs typeface="Times New Roman" pitchFamily="18" charset="0"/>
            </a:rPr>
            <a:t>QA </a:t>
          </a:r>
          <a:endParaRPr lang="zh-TW" altLang="en-US" sz="1400" kern="1200" baseline="0" dirty="0">
            <a:solidFill>
              <a:schemeClr val="tx1"/>
            </a:solidFill>
            <a:latin typeface="Times New Roman" pitchFamily="18" charset="0"/>
            <a:cs typeface="Times New Roman" pitchFamily="18" charset="0"/>
          </a:endParaRPr>
        </a:p>
      </dsp:txBody>
      <dsp:txXfrm>
        <a:off x="6372694" y="2541507"/>
        <a:ext cx="741096" cy="371247"/>
      </dsp:txXfrm>
    </dsp:sp>
    <dsp:sp modelId="{36068E74-D5DA-43F1-96B8-0C287005CE42}">
      <dsp:nvSpPr>
        <dsp:cNvPr id="0" name=""/>
        <dsp:cNvSpPr/>
      </dsp:nvSpPr>
      <dsp:spPr>
        <a:xfrm>
          <a:off x="6372694" y="3182202"/>
          <a:ext cx="741096" cy="371247"/>
        </a:xfrm>
        <a:prstGeom prst="rect">
          <a:avLst/>
        </a:prstGeom>
        <a:solidFill>
          <a:schemeClr val="accent1">
            <a:hueOff val="0"/>
            <a:satOff val="0"/>
            <a:lumOff val="0"/>
            <a:alphaOff val="0"/>
          </a:schemeClr>
        </a:solidFill>
        <a:ln w="127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altLang="zh-TW" sz="1400" kern="1200" baseline="0" dirty="0" smtClean="0">
              <a:solidFill>
                <a:schemeClr val="tx1"/>
              </a:solidFill>
              <a:latin typeface="Times New Roman" pitchFamily="18" charset="0"/>
              <a:cs typeface="Times New Roman" pitchFamily="18" charset="0"/>
            </a:rPr>
            <a:t>QC</a:t>
          </a:r>
          <a:endParaRPr lang="zh-TW" altLang="en-US" sz="1400" kern="1200" baseline="0" dirty="0">
            <a:solidFill>
              <a:schemeClr val="tx1"/>
            </a:solidFill>
            <a:latin typeface="Times New Roman" pitchFamily="18" charset="0"/>
            <a:cs typeface="Times New Roman" pitchFamily="18" charset="0"/>
          </a:endParaRPr>
        </a:p>
      </dsp:txBody>
      <dsp:txXfrm>
        <a:off x="6372694" y="3182202"/>
        <a:ext cx="741096" cy="371247"/>
      </dsp:txXfrm>
    </dsp:sp>
    <dsp:sp modelId="{EDB8559A-0792-496C-9780-BA7E9021114C}">
      <dsp:nvSpPr>
        <dsp:cNvPr id="0" name=""/>
        <dsp:cNvSpPr/>
      </dsp:nvSpPr>
      <dsp:spPr>
        <a:xfrm>
          <a:off x="7407684" y="1608057"/>
          <a:ext cx="1129755" cy="540332"/>
        </a:xfrm>
        <a:prstGeom prst="rect">
          <a:avLst/>
        </a:prstGeom>
        <a:solidFill>
          <a:schemeClr val="accent1">
            <a:hueOff val="0"/>
            <a:satOff val="0"/>
            <a:lumOff val="0"/>
            <a:alphaOff val="0"/>
          </a:schemeClr>
        </a:solidFill>
        <a:ln w="127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altLang="zh-TW" sz="1400" kern="1200" baseline="0" dirty="0" smtClean="0">
              <a:solidFill>
                <a:schemeClr val="tx1"/>
              </a:solidFill>
              <a:latin typeface="Times New Roman" pitchFamily="18" charset="0"/>
              <a:cs typeface="Times New Roman" pitchFamily="18" charset="0"/>
            </a:rPr>
            <a:t>Engineering Dept.</a:t>
          </a:r>
          <a:endParaRPr lang="zh-TW" altLang="en-US" sz="1400" kern="1200" baseline="0" dirty="0">
            <a:solidFill>
              <a:schemeClr val="tx1"/>
            </a:solidFill>
            <a:latin typeface="Times New Roman" pitchFamily="18" charset="0"/>
            <a:cs typeface="Times New Roman" pitchFamily="18" charset="0"/>
          </a:endParaRPr>
        </a:p>
      </dsp:txBody>
      <dsp:txXfrm>
        <a:off x="7407684" y="1608057"/>
        <a:ext cx="1129755" cy="540332"/>
      </dsp:txXfrm>
    </dsp:sp>
    <dsp:sp modelId="{2E7F9476-59E5-48F4-B78D-593CF312FF8C}">
      <dsp:nvSpPr>
        <dsp:cNvPr id="0" name=""/>
        <dsp:cNvSpPr/>
      </dsp:nvSpPr>
      <dsp:spPr>
        <a:xfrm>
          <a:off x="7695846" y="2433908"/>
          <a:ext cx="990708" cy="378285"/>
        </a:xfrm>
        <a:prstGeom prst="rect">
          <a:avLst/>
        </a:prstGeom>
        <a:solidFill>
          <a:schemeClr val="accent1">
            <a:hueOff val="0"/>
            <a:satOff val="0"/>
            <a:lumOff val="0"/>
            <a:alphaOff val="0"/>
          </a:schemeClr>
        </a:solidFill>
        <a:ln w="127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altLang="en-US" sz="1400" kern="1200" baseline="0" dirty="0" smtClean="0">
              <a:solidFill>
                <a:schemeClr val="tx1"/>
              </a:solidFill>
              <a:latin typeface="Times New Roman" pitchFamily="18" charset="0"/>
              <a:cs typeface="Times New Roman" pitchFamily="18" charset="0"/>
            </a:rPr>
            <a:t>Technical section</a:t>
          </a:r>
          <a:endParaRPr lang="zh-TW" altLang="en-US" sz="1400" kern="1200" baseline="0" dirty="0">
            <a:solidFill>
              <a:schemeClr val="tx1"/>
            </a:solidFill>
            <a:latin typeface="Times New Roman" pitchFamily="18" charset="0"/>
            <a:cs typeface="Times New Roman" pitchFamily="18" charset="0"/>
          </a:endParaRPr>
        </a:p>
      </dsp:txBody>
      <dsp:txXfrm>
        <a:off x="7695846" y="2433908"/>
        <a:ext cx="990708" cy="378285"/>
      </dsp:txXfrm>
    </dsp:sp>
    <dsp:sp modelId="{0D4A0E03-F1E3-4136-80AF-D58D9D5ECBEE}">
      <dsp:nvSpPr>
        <dsp:cNvPr id="0" name=""/>
        <dsp:cNvSpPr/>
      </dsp:nvSpPr>
      <dsp:spPr>
        <a:xfrm>
          <a:off x="7695846" y="3081641"/>
          <a:ext cx="897337" cy="423244"/>
        </a:xfrm>
        <a:prstGeom prst="rect">
          <a:avLst/>
        </a:prstGeom>
        <a:solidFill>
          <a:schemeClr val="accent1">
            <a:hueOff val="0"/>
            <a:satOff val="0"/>
            <a:lumOff val="0"/>
            <a:alphaOff val="0"/>
          </a:schemeClr>
        </a:solidFill>
        <a:ln w="127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altLang="zh-TW" sz="1400" kern="1200" baseline="0" dirty="0" smtClean="0">
              <a:solidFill>
                <a:schemeClr val="tx1"/>
              </a:solidFill>
              <a:latin typeface="Times New Roman" pitchFamily="18" charset="0"/>
              <a:cs typeface="Times New Roman" pitchFamily="18" charset="0"/>
            </a:rPr>
            <a:t>Tooling section</a:t>
          </a:r>
          <a:endParaRPr lang="zh-TW" altLang="en-US" sz="1400" kern="1200" baseline="0" dirty="0">
            <a:solidFill>
              <a:schemeClr val="tx1"/>
            </a:solidFill>
            <a:latin typeface="Times New Roman" pitchFamily="18" charset="0"/>
            <a:cs typeface="Times New Roman" pitchFamily="18" charset="0"/>
          </a:endParaRPr>
        </a:p>
      </dsp:txBody>
      <dsp:txXfrm>
        <a:off x="7695846" y="3081641"/>
        <a:ext cx="897337" cy="423244"/>
      </dsp:txXfrm>
    </dsp:sp>
    <dsp:sp modelId="{E2B500FC-ED30-4170-A3FC-0991E4A1944A}">
      <dsp:nvSpPr>
        <dsp:cNvPr id="0" name=""/>
        <dsp:cNvSpPr/>
      </dsp:nvSpPr>
      <dsp:spPr>
        <a:xfrm>
          <a:off x="3395883" y="818414"/>
          <a:ext cx="741096" cy="430988"/>
        </a:xfrm>
        <a:prstGeom prst="rect">
          <a:avLst/>
        </a:prstGeom>
        <a:solidFill>
          <a:srgbClr val="2DA2BF"/>
        </a:solidFill>
        <a:ln w="127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altLang="en-US" sz="1400" b="0" kern="1200" baseline="0" dirty="0" smtClean="0">
              <a:solidFill>
                <a:schemeClr val="tx1"/>
              </a:solidFill>
              <a:latin typeface="Times New Roman" pitchFamily="18" charset="0"/>
              <a:cs typeface="Times New Roman" pitchFamily="18" charset="0"/>
            </a:rPr>
            <a:t>General Manager</a:t>
          </a:r>
          <a:endParaRPr lang="zh-TW" altLang="en-US" sz="1400" b="0" kern="1200" baseline="0" dirty="0">
            <a:solidFill>
              <a:schemeClr val="tx1"/>
            </a:solidFill>
            <a:latin typeface="Times New Roman" pitchFamily="18" charset="0"/>
            <a:cs typeface="Times New Roman" pitchFamily="18" charset="0"/>
          </a:endParaRPr>
        </a:p>
      </dsp:txBody>
      <dsp:txXfrm>
        <a:off x="3395883" y="818414"/>
        <a:ext cx="741096" cy="430988"/>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4022938" y="1"/>
            <a:ext cx="3076363" cy="511731"/>
          </a:xfrm>
          <a:prstGeom prst="rect">
            <a:avLst/>
          </a:prstGeom>
        </p:spPr>
        <p:txBody>
          <a:bodyPr vert="horz" lIns="94760" tIns="47380" rIns="94760" bIns="47380" rtlCol="0"/>
          <a:lstStyle>
            <a:lvl1pPr algn="l">
              <a:defRPr sz="1200"/>
            </a:lvl1pPr>
          </a:lstStyle>
          <a:p>
            <a:pPr algn="ctr"/>
            <a:r>
              <a:rPr lang="zh-TW" altLang="en-US" sz="2100" dirty="0"/>
              <a:t>志得公司簡介</a:t>
            </a:r>
          </a:p>
        </p:txBody>
      </p:sp>
      <p:sp>
        <p:nvSpPr>
          <p:cNvPr id="4" name="頁尾版面配置區 3"/>
          <p:cNvSpPr>
            <a:spLocks noGrp="1"/>
          </p:cNvSpPr>
          <p:nvPr>
            <p:ph type="ftr" sz="quarter" idx="2"/>
          </p:nvPr>
        </p:nvSpPr>
        <p:spPr>
          <a:xfrm>
            <a:off x="2" y="9721107"/>
            <a:ext cx="3076363" cy="511731"/>
          </a:xfrm>
          <a:prstGeom prst="rect">
            <a:avLst/>
          </a:prstGeom>
        </p:spPr>
        <p:txBody>
          <a:bodyPr vert="horz" lIns="94760" tIns="47380" rIns="94760" bIns="4738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4021296" y="9721107"/>
            <a:ext cx="3076363" cy="511731"/>
          </a:xfrm>
          <a:prstGeom prst="rect">
            <a:avLst/>
          </a:prstGeom>
        </p:spPr>
        <p:txBody>
          <a:bodyPr vert="horz" lIns="94760" tIns="47380" rIns="94760" bIns="47380" rtlCol="0" anchor="b"/>
          <a:lstStyle>
            <a:lvl1pPr algn="r">
              <a:defRPr sz="1200"/>
            </a:lvl1pPr>
          </a:lstStyle>
          <a:p>
            <a:fld id="{AC6ECA9F-79BD-44B1-839A-4D4B73802D43}" type="slidenum">
              <a:rPr lang="zh-TW" altLang="en-US" smtClean="0"/>
              <a:pPr/>
              <a:t>‹#›</a:t>
            </a:fld>
            <a:endParaRPr lang="zh-TW" altLang="en-US"/>
          </a:p>
        </p:txBody>
      </p:sp>
    </p:spTree>
    <p:extLst>
      <p:ext uri="{BB962C8B-B14F-4D97-AF65-F5344CB8AC3E}">
        <p14:creationId xmlns:p14="http://schemas.microsoft.com/office/powerpoint/2010/main" val="28978340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hdr" sz="quarter"/>
          </p:nvPr>
        </p:nvSpPr>
        <p:spPr bwMode="auto">
          <a:xfrm>
            <a:off x="2" y="1"/>
            <a:ext cx="3076363"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60" tIns="47380" rIns="94760" bIns="47380" numCol="1" anchor="t" anchorCtr="0" compatLnSpc="1">
            <a:prstTxWarp prst="textNoShape">
              <a:avLst/>
            </a:prstTxWarp>
          </a:bodyPr>
          <a:lstStyle>
            <a:lvl1pPr algn="l">
              <a:defRPr sz="1200"/>
            </a:lvl1pPr>
          </a:lstStyle>
          <a:p>
            <a:pPr>
              <a:defRPr/>
            </a:pPr>
            <a:endParaRPr lang="en-US" altLang="zh-TW"/>
          </a:p>
        </p:txBody>
      </p:sp>
      <p:sp>
        <p:nvSpPr>
          <p:cNvPr id="136195" name="Rectangle 3"/>
          <p:cNvSpPr>
            <a:spLocks noGrp="1" noChangeArrowheads="1"/>
          </p:cNvSpPr>
          <p:nvPr>
            <p:ph type="dt" idx="1"/>
          </p:nvPr>
        </p:nvSpPr>
        <p:spPr bwMode="auto">
          <a:xfrm>
            <a:off x="4021296" y="1"/>
            <a:ext cx="3076363"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60" tIns="47380" rIns="94760" bIns="47380" numCol="1" anchor="t" anchorCtr="0" compatLnSpc="1">
            <a:prstTxWarp prst="textNoShape">
              <a:avLst/>
            </a:prstTxWarp>
          </a:bodyPr>
          <a:lstStyle>
            <a:lvl1pPr algn="r">
              <a:defRPr sz="1200"/>
            </a:lvl1pPr>
          </a:lstStyle>
          <a:p>
            <a:pPr>
              <a:defRPr/>
            </a:pPr>
            <a:endParaRPr lang="en-US" altLang="zh-TW"/>
          </a:p>
        </p:txBody>
      </p:sp>
      <p:sp>
        <p:nvSpPr>
          <p:cNvPr id="19460" name="Rectangle 4"/>
          <p:cNvSpPr>
            <a:spLocks noGrp="1" noRot="1" noChangeAspec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a:effectLst/>
        </p:spPr>
      </p:sp>
      <p:sp>
        <p:nvSpPr>
          <p:cNvPr id="136197" name="Rectangle 5"/>
          <p:cNvSpPr>
            <a:spLocks noGrp="1" noChangeArrowheads="1"/>
          </p:cNvSpPr>
          <p:nvPr>
            <p:ph type="body" sz="quarter" idx="3"/>
          </p:nvPr>
        </p:nvSpPr>
        <p:spPr bwMode="auto">
          <a:xfrm>
            <a:off x="709931" y="4861443"/>
            <a:ext cx="5679440" cy="4605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60" tIns="47380" rIns="94760" bIns="47380" numCol="1" anchor="t" anchorCtr="0" compatLnSpc="1">
            <a:prstTxWarp prst="textNoShape">
              <a:avLst/>
            </a:prstTxWarp>
          </a:bodyPr>
          <a:lstStyle/>
          <a:p>
            <a:pPr lvl="0"/>
            <a:r>
              <a:rPr lang="zh-TW" altLang="en-US" noProof="0" smtClean="0"/>
              <a:t>按一下以編輯母片</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p>
        </p:txBody>
      </p:sp>
      <p:sp>
        <p:nvSpPr>
          <p:cNvPr id="136198" name="Rectangle 6"/>
          <p:cNvSpPr>
            <a:spLocks noGrp="1" noChangeArrowheads="1"/>
          </p:cNvSpPr>
          <p:nvPr>
            <p:ph type="ftr" sz="quarter" idx="4"/>
          </p:nvPr>
        </p:nvSpPr>
        <p:spPr bwMode="auto">
          <a:xfrm>
            <a:off x="2" y="9721107"/>
            <a:ext cx="3076363"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60" tIns="47380" rIns="94760" bIns="47380" numCol="1" anchor="b" anchorCtr="0" compatLnSpc="1">
            <a:prstTxWarp prst="textNoShape">
              <a:avLst/>
            </a:prstTxWarp>
          </a:bodyPr>
          <a:lstStyle>
            <a:lvl1pPr algn="l">
              <a:defRPr sz="1200"/>
            </a:lvl1pPr>
          </a:lstStyle>
          <a:p>
            <a:pPr>
              <a:defRPr/>
            </a:pPr>
            <a:endParaRPr lang="en-US" altLang="zh-TW"/>
          </a:p>
        </p:txBody>
      </p:sp>
      <p:sp>
        <p:nvSpPr>
          <p:cNvPr id="136199" name="Rectangle 7"/>
          <p:cNvSpPr>
            <a:spLocks noGrp="1" noChangeArrowheads="1"/>
          </p:cNvSpPr>
          <p:nvPr>
            <p:ph type="sldNum" sz="quarter" idx="5"/>
          </p:nvPr>
        </p:nvSpPr>
        <p:spPr bwMode="auto">
          <a:xfrm>
            <a:off x="4021296" y="9721107"/>
            <a:ext cx="3076363"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60" tIns="47380" rIns="94760" bIns="47380" numCol="1" anchor="b" anchorCtr="0" compatLnSpc="1">
            <a:prstTxWarp prst="textNoShape">
              <a:avLst/>
            </a:prstTxWarp>
          </a:bodyPr>
          <a:lstStyle>
            <a:lvl1pPr algn="r">
              <a:defRPr sz="1200"/>
            </a:lvl1pPr>
          </a:lstStyle>
          <a:p>
            <a:pPr>
              <a:defRPr/>
            </a:pPr>
            <a:fld id="{7D9796EB-21C4-4CC2-852B-514F6F716F17}" type="slidenum">
              <a:rPr lang="en-US" altLang="zh-TW"/>
              <a:pPr>
                <a:defRPr/>
              </a:pPr>
              <a:t>‹#›</a:t>
            </a:fld>
            <a:endParaRPr lang="en-US" altLang="zh-TW"/>
          </a:p>
        </p:txBody>
      </p:sp>
    </p:spTree>
    <p:extLst>
      <p:ext uri="{BB962C8B-B14F-4D97-AF65-F5344CB8AC3E}">
        <p14:creationId xmlns:p14="http://schemas.microsoft.com/office/powerpoint/2010/main" val="42184153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miter lim="800000"/>
            <a:headEnd/>
            <a:tailEnd/>
          </a:ln>
        </p:spPr>
        <p:txBody>
          <a:bodyPr/>
          <a:lstStyle/>
          <a:p>
            <a:fld id="{93214BD0-93E9-47CE-9090-5B4118724858}" type="slidenum">
              <a:rPr lang="en-US" altLang="zh-TW" smtClean="0"/>
              <a:pPr/>
              <a:t>1</a:t>
            </a:fld>
            <a:endParaRPr lang="en-US" altLang="zh-TW"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endParaRPr lang="zh-TW" alt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miter lim="800000"/>
            <a:headEnd/>
            <a:tailEnd/>
          </a:ln>
        </p:spPr>
        <p:txBody>
          <a:bodyPr/>
          <a:lstStyle/>
          <a:p>
            <a:fld id="{93214BD0-93E9-47CE-9090-5B4118724858}" type="slidenum">
              <a:rPr lang="en-US" altLang="zh-TW" smtClean="0"/>
              <a:pPr/>
              <a:t>14</a:t>
            </a:fld>
            <a:endParaRPr lang="en-US" altLang="zh-TW"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endParaRPr lang="zh-TW"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miter lim="800000"/>
            <a:headEnd/>
            <a:tailEnd/>
          </a:ln>
        </p:spPr>
        <p:txBody>
          <a:bodyPr/>
          <a:lstStyle/>
          <a:p>
            <a:fld id="{93214BD0-93E9-47CE-9090-5B4118724858}" type="slidenum">
              <a:rPr lang="en-US" altLang="zh-TW" smtClean="0"/>
              <a:pPr/>
              <a:t>15</a:t>
            </a:fld>
            <a:endParaRPr lang="en-US" altLang="zh-TW"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endParaRPr lang="zh-TW"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miter lim="800000"/>
            <a:headEnd/>
            <a:tailEnd/>
          </a:ln>
        </p:spPr>
        <p:txBody>
          <a:bodyPr/>
          <a:lstStyle/>
          <a:p>
            <a:fld id="{93214BD0-93E9-47CE-9090-5B4118724858}" type="slidenum">
              <a:rPr lang="en-US" altLang="zh-TW" smtClean="0"/>
              <a:pPr/>
              <a:t>17</a:t>
            </a:fld>
            <a:endParaRPr lang="en-US" altLang="zh-TW"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endParaRPr lang="zh-TW"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7D9796EB-21C4-4CC2-852B-514F6F716F17}" type="slidenum">
              <a:rPr lang="en-US" altLang="zh-TW" smtClean="0"/>
              <a:pPr>
                <a:defRPr/>
              </a:pPr>
              <a:t>26</a:t>
            </a:fld>
            <a:endParaRPr lang="en-US" altLang="zh-TW"/>
          </a:p>
        </p:txBody>
      </p:sp>
    </p:spTree>
    <p:extLst>
      <p:ext uri="{BB962C8B-B14F-4D97-AF65-F5344CB8AC3E}">
        <p14:creationId xmlns:p14="http://schemas.microsoft.com/office/powerpoint/2010/main" val="3630492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miter lim="800000"/>
            <a:headEnd/>
            <a:tailEnd/>
          </a:ln>
        </p:spPr>
        <p:txBody>
          <a:bodyPr/>
          <a:lstStyle/>
          <a:p>
            <a:fld id="{93214BD0-93E9-47CE-9090-5B4118724858}" type="slidenum">
              <a:rPr lang="en-US" altLang="zh-TW" smtClean="0"/>
              <a:pPr/>
              <a:t>3</a:t>
            </a:fld>
            <a:endParaRPr lang="en-US" altLang="zh-TW"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endParaRPr lang="zh-TW"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miter lim="800000"/>
            <a:headEnd/>
            <a:tailEnd/>
          </a:ln>
        </p:spPr>
        <p:txBody>
          <a:bodyPr/>
          <a:lstStyle/>
          <a:p>
            <a:fld id="{93214BD0-93E9-47CE-9090-5B4118724858}" type="slidenum">
              <a:rPr lang="en-US" altLang="zh-TW" smtClean="0"/>
              <a:pPr/>
              <a:t>4</a:t>
            </a:fld>
            <a:endParaRPr lang="en-US" altLang="zh-TW"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endParaRPr lang="zh-TW"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miter lim="800000"/>
            <a:headEnd/>
            <a:tailEnd/>
          </a:ln>
        </p:spPr>
        <p:txBody>
          <a:bodyPr/>
          <a:lstStyle/>
          <a:p>
            <a:fld id="{93214BD0-93E9-47CE-9090-5B4118724858}" type="slidenum">
              <a:rPr lang="en-US" altLang="zh-TW" smtClean="0"/>
              <a:pPr/>
              <a:t>5</a:t>
            </a:fld>
            <a:endParaRPr lang="en-US" altLang="zh-TW"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endParaRPr lang="zh-TW"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miter lim="800000"/>
            <a:headEnd/>
            <a:tailEnd/>
          </a:ln>
        </p:spPr>
        <p:txBody>
          <a:bodyPr/>
          <a:lstStyle/>
          <a:p>
            <a:fld id="{93214BD0-93E9-47CE-9090-5B4118724858}" type="slidenum">
              <a:rPr lang="en-US" altLang="zh-TW" smtClean="0"/>
              <a:pPr/>
              <a:t>6</a:t>
            </a:fld>
            <a:endParaRPr lang="en-US" altLang="zh-TW"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endParaRPr lang="zh-TW"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miter lim="800000"/>
            <a:headEnd/>
            <a:tailEnd/>
          </a:ln>
        </p:spPr>
        <p:txBody>
          <a:bodyPr/>
          <a:lstStyle/>
          <a:p>
            <a:fld id="{93214BD0-93E9-47CE-9090-5B4118724858}" type="slidenum">
              <a:rPr lang="en-US" altLang="zh-TW" smtClean="0"/>
              <a:pPr/>
              <a:t>10</a:t>
            </a:fld>
            <a:endParaRPr lang="en-US" altLang="zh-TW"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endParaRPr lang="zh-TW"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miter lim="800000"/>
            <a:headEnd/>
            <a:tailEnd/>
          </a:ln>
        </p:spPr>
        <p:txBody>
          <a:bodyPr/>
          <a:lstStyle/>
          <a:p>
            <a:fld id="{93214BD0-93E9-47CE-9090-5B4118724858}" type="slidenum">
              <a:rPr lang="en-US" altLang="zh-TW" smtClean="0"/>
              <a:pPr/>
              <a:t>11</a:t>
            </a:fld>
            <a:endParaRPr lang="en-US" altLang="zh-TW"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endParaRPr lang="zh-TW"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miter lim="800000"/>
            <a:headEnd/>
            <a:tailEnd/>
          </a:ln>
        </p:spPr>
        <p:txBody>
          <a:bodyPr/>
          <a:lstStyle/>
          <a:p>
            <a:fld id="{93214BD0-93E9-47CE-9090-5B4118724858}" type="slidenum">
              <a:rPr lang="en-US" altLang="zh-TW" smtClean="0"/>
              <a:pPr/>
              <a:t>12</a:t>
            </a:fld>
            <a:endParaRPr lang="en-US" altLang="zh-TW"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endParaRPr lang="zh-TW"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miter lim="800000"/>
            <a:headEnd/>
            <a:tailEnd/>
          </a:ln>
        </p:spPr>
        <p:txBody>
          <a:bodyPr/>
          <a:lstStyle/>
          <a:p>
            <a:fld id="{93214BD0-93E9-47CE-9090-5B4118724858}" type="slidenum">
              <a:rPr lang="en-US" altLang="zh-TW" smtClean="0"/>
              <a:pPr/>
              <a:t>13</a:t>
            </a:fld>
            <a:endParaRPr lang="en-US" altLang="zh-TW"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endParaRPr lang="zh-TW"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4500"/>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p:txBody>
          <a:bodyPr/>
          <a:lstStyle/>
          <a:p>
            <a:pPr>
              <a:defRPr/>
            </a:pPr>
            <a:endParaRPr lang="en-US" altLang="zh-TW"/>
          </a:p>
        </p:txBody>
      </p:sp>
      <p:sp>
        <p:nvSpPr>
          <p:cNvPr id="5" name="Footer Placeholder 4"/>
          <p:cNvSpPr>
            <a:spLocks noGrp="1"/>
          </p:cNvSpPr>
          <p:nvPr>
            <p:ph type="ftr" sz="quarter" idx="11"/>
          </p:nvPr>
        </p:nvSpPr>
        <p:spPr/>
        <p:txBody>
          <a:bodyPr/>
          <a:lstStyle/>
          <a:p>
            <a:pPr>
              <a:defRPr/>
            </a:pPr>
            <a:r>
              <a:rPr lang="en-US" altLang="zh-TW" smtClean="0"/>
              <a:t>Company confidential and copyright </a:t>
            </a:r>
            <a:r>
              <a:rPr lang="zh-TW" altLang="en-US" smtClean="0"/>
              <a:t>志得橡膠 </a:t>
            </a:r>
            <a:r>
              <a:rPr lang="en-US" altLang="zh-TW" smtClean="0"/>
              <a:t>Tel: +886 2 8201 3978; Fax: +886 2  8201 2495</a:t>
            </a:r>
            <a:endParaRPr lang="en-US" altLang="zh-TW"/>
          </a:p>
        </p:txBody>
      </p:sp>
      <p:sp>
        <p:nvSpPr>
          <p:cNvPr id="6" name="Slide Number Placeholder 5"/>
          <p:cNvSpPr>
            <a:spLocks noGrp="1"/>
          </p:cNvSpPr>
          <p:nvPr>
            <p:ph type="sldNum" sz="quarter" idx="12"/>
          </p:nvPr>
        </p:nvSpPr>
        <p:spPr/>
        <p:txBody>
          <a:bodyPr/>
          <a:lstStyle/>
          <a:p>
            <a:pPr>
              <a:defRPr/>
            </a:pPr>
            <a:fld id="{C181DC94-3566-4698-9613-DE93F5F39B8F}" type="slidenum">
              <a:rPr lang="en-US" altLang="zh-TW" smtClean="0"/>
              <a:pPr>
                <a:defRPr/>
              </a:pPr>
              <a:t>‹#›</a:t>
            </a:fld>
            <a:endParaRPr lang="en-US" altLang="zh-TW"/>
          </a:p>
        </p:txBody>
      </p:sp>
    </p:spTree>
    <p:extLst>
      <p:ext uri="{BB962C8B-B14F-4D97-AF65-F5344CB8AC3E}">
        <p14:creationId xmlns:p14="http://schemas.microsoft.com/office/powerpoint/2010/main" val="2213580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pPr>
              <a:defRPr/>
            </a:pPr>
            <a:endParaRPr lang="en-US" altLang="zh-TW"/>
          </a:p>
        </p:txBody>
      </p:sp>
      <p:sp>
        <p:nvSpPr>
          <p:cNvPr id="5" name="Footer Placeholder 4"/>
          <p:cNvSpPr>
            <a:spLocks noGrp="1"/>
          </p:cNvSpPr>
          <p:nvPr>
            <p:ph type="ftr" sz="quarter" idx="11"/>
          </p:nvPr>
        </p:nvSpPr>
        <p:spPr/>
        <p:txBody>
          <a:bodyPr/>
          <a:lstStyle/>
          <a:p>
            <a:pPr>
              <a:defRPr/>
            </a:pPr>
            <a:r>
              <a:rPr lang="en-US" altLang="zh-TW" smtClean="0"/>
              <a:t>Company confidential and copyright </a:t>
            </a:r>
            <a:r>
              <a:rPr lang="zh-TW" altLang="en-US" smtClean="0"/>
              <a:t>志得橡膠 </a:t>
            </a:r>
            <a:r>
              <a:rPr lang="en-US" altLang="zh-TW" smtClean="0"/>
              <a:t>Tel: +886 2 8201 3978; Fax: +886 2  8201 2495</a:t>
            </a:r>
            <a:endParaRPr lang="en-US" altLang="zh-TW"/>
          </a:p>
        </p:txBody>
      </p:sp>
      <p:sp>
        <p:nvSpPr>
          <p:cNvPr id="6" name="Slide Number Placeholder 5"/>
          <p:cNvSpPr>
            <a:spLocks noGrp="1"/>
          </p:cNvSpPr>
          <p:nvPr>
            <p:ph type="sldNum" sz="quarter" idx="12"/>
          </p:nvPr>
        </p:nvSpPr>
        <p:spPr/>
        <p:txBody>
          <a:bodyPr/>
          <a:lstStyle/>
          <a:p>
            <a:pPr>
              <a:defRPr/>
            </a:pPr>
            <a:fld id="{0997320C-EF15-405F-9C8A-C9C6137F6956}" type="slidenum">
              <a:rPr lang="en-US" altLang="zh-TW" smtClean="0"/>
              <a:pPr>
                <a:defRPr/>
              </a:pPr>
              <a:t>‹#›</a:t>
            </a:fld>
            <a:endParaRPr lang="en-US" altLang="zh-TW"/>
          </a:p>
        </p:txBody>
      </p:sp>
    </p:spTree>
    <p:extLst>
      <p:ext uri="{BB962C8B-B14F-4D97-AF65-F5344CB8AC3E}">
        <p14:creationId xmlns:p14="http://schemas.microsoft.com/office/powerpoint/2010/main" val="3417341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628650" y="360363"/>
            <a:ext cx="5800725" cy="5811837"/>
          </a:xfrm>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pPr>
              <a:defRPr/>
            </a:pPr>
            <a:endParaRPr lang="en-US" altLang="zh-TW"/>
          </a:p>
        </p:txBody>
      </p:sp>
      <p:sp>
        <p:nvSpPr>
          <p:cNvPr id="5" name="Footer Placeholder 4"/>
          <p:cNvSpPr>
            <a:spLocks noGrp="1"/>
          </p:cNvSpPr>
          <p:nvPr>
            <p:ph type="ftr" sz="quarter" idx="11"/>
          </p:nvPr>
        </p:nvSpPr>
        <p:spPr/>
        <p:txBody>
          <a:bodyPr/>
          <a:lstStyle/>
          <a:p>
            <a:pPr>
              <a:defRPr/>
            </a:pPr>
            <a:r>
              <a:rPr lang="en-US" altLang="zh-TW" smtClean="0"/>
              <a:t>Company confidential and copyright </a:t>
            </a:r>
            <a:r>
              <a:rPr lang="zh-TW" altLang="en-US" smtClean="0"/>
              <a:t>志得橡膠 </a:t>
            </a:r>
            <a:r>
              <a:rPr lang="en-US" altLang="zh-TW" smtClean="0"/>
              <a:t>Tel: +886 2 8201 3978; Fax: +886 2  8201 2495</a:t>
            </a:r>
            <a:endParaRPr lang="en-US" altLang="zh-TW"/>
          </a:p>
        </p:txBody>
      </p:sp>
      <p:sp>
        <p:nvSpPr>
          <p:cNvPr id="6" name="Slide Number Placeholder 5"/>
          <p:cNvSpPr>
            <a:spLocks noGrp="1"/>
          </p:cNvSpPr>
          <p:nvPr>
            <p:ph type="sldNum" sz="quarter" idx="12"/>
          </p:nvPr>
        </p:nvSpPr>
        <p:spPr/>
        <p:txBody>
          <a:bodyPr/>
          <a:lstStyle/>
          <a:p>
            <a:pPr>
              <a:defRPr/>
            </a:pPr>
            <a:fld id="{29144CCD-38D3-4573-93CD-567C2826004B}" type="slidenum">
              <a:rPr lang="en-US" altLang="zh-TW" smtClean="0"/>
              <a:pPr>
                <a:defRPr/>
              </a:pPr>
              <a:t>‹#›</a:t>
            </a:fld>
            <a:endParaRPr lang="en-US" altLang="zh-TW"/>
          </a:p>
        </p:txBody>
      </p:sp>
    </p:spTree>
    <p:extLst>
      <p:ext uri="{BB962C8B-B14F-4D97-AF65-F5344CB8AC3E}">
        <p14:creationId xmlns:p14="http://schemas.microsoft.com/office/powerpoint/2010/main" val="3040880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7" name="Rectangle 6"/>
          <p:cNvSpPr/>
          <p:nvPr/>
        </p:nvSpPr>
        <p:spPr>
          <a:xfrm>
            <a:off x="685800" y="1346947"/>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85800" y="4282763"/>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85800" y="1484779"/>
            <a:ext cx="7772400"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a:grpSpLocks noChangeAspect="1"/>
          </p:cNvGrpSpPr>
          <p:nvPr/>
        </p:nvGrpSpPr>
        <p:grpSpPr>
          <a:xfrm>
            <a:off x="7234780" y="4107023"/>
            <a:ext cx="914400" cy="914400"/>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788670" y="1432223"/>
            <a:ext cx="7593330" cy="3035808"/>
          </a:xfrm>
        </p:spPr>
        <p:txBody>
          <a:bodyPr anchor="ctr">
            <a:noAutofit/>
          </a:bodyPr>
          <a:lstStyle>
            <a:lvl1pPr algn="l">
              <a:lnSpc>
                <a:spcPct val="80000"/>
              </a:lnSpc>
              <a:defRPr sz="6400" b="0" cap="all" baseline="0">
                <a:blipFill dpi="0" rotWithShape="1">
                  <a:blip r:embed="rId4"/>
                  <a:srcRect/>
                  <a:tile tx="6350" ty="-127000" sx="65000" sy="64000" flip="none" algn="tl"/>
                </a:blipFill>
              </a:defRPr>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p:txBody>
          <a:bodyPr/>
          <a:lstStyle/>
          <a:p>
            <a:pPr>
              <a:defRPr/>
            </a:pPr>
            <a:endParaRPr lang="en-US" altLang="zh-TW"/>
          </a:p>
        </p:txBody>
      </p:sp>
      <p:sp>
        <p:nvSpPr>
          <p:cNvPr id="5" name="Footer Placeholder 4"/>
          <p:cNvSpPr>
            <a:spLocks noGrp="1"/>
          </p:cNvSpPr>
          <p:nvPr>
            <p:ph type="ftr" sz="quarter" idx="11"/>
          </p:nvPr>
        </p:nvSpPr>
        <p:spPr>
          <a:xfrm>
            <a:off x="812805" y="6272785"/>
            <a:ext cx="4745736" cy="365125"/>
          </a:xfrm>
        </p:spPr>
        <p:txBody>
          <a:bodyPr/>
          <a:lstStyle/>
          <a:p>
            <a:pPr>
              <a:defRPr/>
            </a:pPr>
            <a:r>
              <a:rPr lang="en-US" altLang="zh-TW" smtClean="0"/>
              <a:t>Company confidential and copyright </a:t>
            </a:r>
            <a:r>
              <a:rPr lang="zh-TW" altLang="en-US" smtClean="0"/>
              <a:t>志得橡膠 </a:t>
            </a:r>
            <a:r>
              <a:rPr lang="en-US" altLang="zh-TW" smtClean="0"/>
              <a:t>Tel: +886 2 8201 3978; Fax: +886 2  8201 2495</a:t>
            </a:r>
            <a:endParaRPr lang="en-US" altLang="zh-TW"/>
          </a:p>
        </p:txBody>
      </p:sp>
      <p:sp>
        <p:nvSpPr>
          <p:cNvPr id="6" name="Slide Number Placeholder 5"/>
          <p:cNvSpPr>
            <a:spLocks noGrp="1"/>
          </p:cNvSpPr>
          <p:nvPr>
            <p:ph type="sldNum" sz="quarter" idx="12"/>
          </p:nvPr>
        </p:nvSpPr>
        <p:spPr>
          <a:xfrm>
            <a:off x="7244280" y="4227195"/>
            <a:ext cx="895401" cy="640080"/>
          </a:xfrm>
        </p:spPr>
        <p:txBody>
          <a:bodyPr/>
          <a:lstStyle>
            <a:lvl1pPr>
              <a:defRPr sz="2800" b="1"/>
            </a:lvl1pPr>
          </a:lstStyle>
          <a:p>
            <a:pPr>
              <a:defRPr/>
            </a:pPr>
            <a:fld id="{C181DC94-3566-4698-9613-DE93F5F39B8F}" type="slidenum">
              <a:rPr lang="en-US" altLang="zh-TW" smtClean="0"/>
              <a:pPr>
                <a:defRPr/>
              </a:pPr>
              <a:t>‹#›</a:t>
            </a:fld>
            <a:endParaRPr lang="en-US" altLang="zh-TW"/>
          </a:p>
        </p:txBody>
      </p:sp>
    </p:spTree>
    <p:extLst>
      <p:ext uri="{BB962C8B-B14F-4D97-AF65-F5344CB8AC3E}">
        <p14:creationId xmlns:p14="http://schemas.microsoft.com/office/powerpoint/2010/main" val="30945109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pPr>
              <a:defRPr/>
            </a:pPr>
            <a:endParaRPr lang="en-US" altLang="zh-TW"/>
          </a:p>
        </p:txBody>
      </p:sp>
      <p:sp>
        <p:nvSpPr>
          <p:cNvPr id="8" name="Footer Placeholder 7"/>
          <p:cNvSpPr>
            <a:spLocks noGrp="1"/>
          </p:cNvSpPr>
          <p:nvPr>
            <p:ph type="ftr" sz="quarter" idx="11"/>
          </p:nvPr>
        </p:nvSpPr>
        <p:spPr/>
        <p:txBody>
          <a:bodyPr/>
          <a:lstStyle/>
          <a:p>
            <a:pPr>
              <a:defRPr/>
            </a:pPr>
            <a:r>
              <a:rPr lang="en-US" altLang="zh-TW" smtClean="0"/>
              <a:t>Company confidential and copyright </a:t>
            </a:r>
            <a:r>
              <a:rPr lang="zh-TW" altLang="en-US" smtClean="0"/>
              <a:t>志得橡膠 </a:t>
            </a:r>
            <a:r>
              <a:rPr lang="en-US" altLang="zh-TW" smtClean="0"/>
              <a:t>Tel: +886 2 8201 3978; Fax: +886 2  8201 2495</a:t>
            </a:r>
            <a:endParaRPr lang="en-US" altLang="zh-TW"/>
          </a:p>
        </p:txBody>
      </p:sp>
      <p:sp>
        <p:nvSpPr>
          <p:cNvPr id="9" name="Slide Number Placeholder 8"/>
          <p:cNvSpPr>
            <a:spLocks noGrp="1"/>
          </p:cNvSpPr>
          <p:nvPr>
            <p:ph type="sldNum" sz="quarter" idx="12"/>
          </p:nvPr>
        </p:nvSpPr>
        <p:spPr/>
        <p:txBody>
          <a:bodyPr/>
          <a:lstStyle/>
          <a:p>
            <a:pPr>
              <a:defRPr/>
            </a:pPr>
            <a:fld id="{12CD77EA-8E6A-4AA8-BC97-D2F05B7BC53D}" type="slidenum">
              <a:rPr lang="en-US" altLang="zh-TW" smtClean="0"/>
              <a:pPr>
                <a:defRPr/>
              </a:pPr>
              <a:t>‹#›</a:t>
            </a:fld>
            <a:endParaRPr lang="en-US" altLang="zh-TW"/>
          </a:p>
        </p:txBody>
      </p:sp>
    </p:spTree>
    <p:extLst>
      <p:ext uri="{BB962C8B-B14F-4D97-AF65-F5344CB8AC3E}">
        <p14:creationId xmlns:p14="http://schemas.microsoft.com/office/powerpoint/2010/main" val="32216756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7" name="Rectangle 6"/>
          <p:cNvSpPr/>
          <p:nvPr/>
        </p:nvSpPr>
        <p:spPr>
          <a:xfrm>
            <a:off x="0" y="4917989"/>
            <a:ext cx="9144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5346" y="1225296"/>
            <a:ext cx="6960870" cy="3520440"/>
          </a:xfrm>
        </p:spPr>
        <p:txBody>
          <a:bodyPr anchor="ctr">
            <a:normAutofit/>
          </a:bodyPr>
          <a:lstStyle>
            <a:lvl1pPr>
              <a:lnSpc>
                <a:spcPct val="80000"/>
              </a:lnSpc>
              <a:defRPr sz="6400" b="0"/>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1624330" y="5020056"/>
            <a:ext cx="6789420" cy="1066800"/>
          </a:xfrm>
        </p:spPr>
        <p:txBody>
          <a:bodyPr anchor="t">
            <a:normAutofit/>
          </a:bodyPr>
          <a:lstStyle>
            <a:lvl1pPr marL="0" indent="0">
              <a:buNone/>
              <a:defRPr sz="1800" b="0">
                <a:solidFill>
                  <a:schemeClr val="accent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編輯母片文字樣式</a:t>
            </a:r>
          </a:p>
        </p:txBody>
      </p:sp>
      <p:sp>
        <p:nvSpPr>
          <p:cNvPr id="4" name="Date Placeholder 3"/>
          <p:cNvSpPr>
            <a:spLocks noGrp="1"/>
          </p:cNvSpPr>
          <p:nvPr>
            <p:ph type="dt" sz="half" idx="10"/>
          </p:nvPr>
        </p:nvSpPr>
        <p:spPr>
          <a:xfrm>
            <a:off x="6445251" y="6272785"/>
            <a:ext cx="1983232" cy="365125"/>
          </a:xfrm>
        </p:spPr>
        <p:txBody>
          <a:bodyPr/>
          <a:lstStyle>
            <a:lvl1pPr>
              <a:defRPr>
                <a:solidFill>
                  <a:schemeClr val="accent1">
                    <a:lumMod val="50000"/>
                  </a:schemeClr>
                </a:solidFill>
              </a:defRPr>
            </a:lvl1pPr>
          </a:lstStyle>
          <a:p>
            <a:pPr>
              <a:defRPr/>
            </a:pPr>
            <a:endParaRPr lang="en-US" altLang="zh-TW"/>
          </a:p>
        </p:txBody>
      </p:sp>
      <p:sp>
        <p:nvSpPr>
          <p:cNvPr id="5" name="Footer Placeholder 4"/>
          <p:cNvSpPr>
            <a:spLocks noGrp="1"/>
          </p:cNvSpPr>
          <p:nvPr>
            <p:ph type="ftr" sz="quarter" idx="11"/>
          </p:nvPr>
        </p:nvSpPr>
        <p:spPr>
          <a:xfrm>
            <a:off x="1636099" y="6272784"/>
            <a:ext cx="4745736" cy="365125"/>
          </a:xfrm>
        </p:spPr>
        <p:txBody>
          <a:bodyPr/>
          <a:lstStyle>
            <a:lvl1pPr>
              <a:defRPr>
                <a:solidFill>
                  <a:schemeClr val="accent1">
                    <a:lumMod val="50000"/>
                  </a:schemeClr>
                </a:solidFill>
              </a:defRPr>
            </a:lvl1pPr>
          </a:lstStyle>
          <a:p>
            <a:pPr>
              <a:defRPr/>
            </a:pPr>
            <a:r>
              <a:rPr lang="en-US" altLang="zh-TW" smtClean="0"/>
              <a:t>Company confidential and copyright </a:t>
            </a:r>
            <a:r>
              <a:rPr lang="zh-TW" altLang="en-US" smtClean="0"/>
              <a:t>志得橡膠 </a:t>
            </a:r>
            <a:r>
              <a:rPr lang="en-US" altLang="zh-TW" smtClean="0"/>
              <a:t>Tel: +886 2 8201 3978; Fax: +886 2  8201 2495</a:t>
            </a:r>
            <a:endParaRPr lang="en-US" altLang="zh-TW"/>
          </a:p>
        </p:txBody>
      </p:sp>
      <p:grpSp>
        <p:nvGrpSpPr>
          <p:cNvPr id="8" name="Group 7"/>
          <p:cNvGrpSpPr>
            <a:grpSpLocks noChangeAspect="1"/>
          </p:cNvGrpSpPr>
          <p:nvPr/>
        </p:nvGrpSpPr>
        <p:grpSpPr>
          <a:xfrm>
            <a:off x="633862" y="2430623"/>
            <a:ext cx="914400" cy="914400"/>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645450" y="2508607"/>
            <a:ext cx="891224" cy="720332"/>
          </a:xfrm>
        </p:spPr>
        <p:txBody>
          <a:bodyPr/>
          <a:lstStyle>
            <a:lvl1pPr>
              <a:defRPr sz="2800"/>
            </a:lvl1pPr>
          </a:lstStyle>
          <a:p>
            <a:pPr>
              <a:defRPr/>
            </a:pPr>
            <a:fld id="{E35159AB-5CCB-4F9F-ACC7-2A390B31A0FA}" type="slidenum">
              <a:rPr lang="en-US" altLang="zh-TW" smtClean="0"/>
              <a:pPr>
                <a:defRPr/>
              </a:pPr>
              <a:t>‹#›</a:t>
            </a:fld>
            <a:endParaRPr lang="en-US" altLang="zh-TW"/>
          </a:p>
        </p:txBody>
      </p:sp>
    </p:spTree>
    <p:extLst>
      <p:ext uri="{BB962C8B-B14F-4D97-AF65-F5344CB8AC3E}">
        <p14:creationId xmlns:p14="http://schemas.microsoft.com/office/powerpoint/2010/main" val="41716168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685800"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4792218"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4"/>
          <p:cNvSpPr>
            <a:spLocks noGrp="1"/>
          </p:cNvSpPr>
          <p:nvPr>
            <p:ph type="dt" sz="half" idx="10"/>
          </p:nvPr>
        </p:nvSpPr>
        <p:spPr/>
        <p:txBody>
          <a:bodyPr/>
          <a:lstStyle/>
          <a:p>
            <a:pPr>
              <a:defRPr/>
            </a:pPr>
            <a:endParaRPr lang="en-US" altLang="zh-TW"/>
          </a:p>
        </p:txBody>
      </p:sp>
      <p:sp>
        <p:nvSpPr>
          <p:cNvPr id="6" name="Footer Placeholder 5"/>
          <p:cNvSpPr>
            <a:spLocks noGrp="1"/>
          </p:cNvSpPr>
          <p:nvPr>
            <p:ph type="ftr" sz="quarter" idx="11"/>
          </p:nvPr>
        </p:nvSpPr>
        <p:spPr/>
        <p:txBody>
          <a:bodyPr/>
          <a:lstStyle/>
          <a:p>
            <a:pPr>
              <a:defRPr/>
            </a:pPr>
            <a:r>
              <a:rPr lang="en-US" altLang="zh-TW" smtClean="0"/>
              <a:t>Company confidential and copyright </a:t>
            </a:r>
            <a:r>
              <a:rPr lang="zh-TW" altLang="en-US" smtClean="0"/>
              <a:t>志得橡膠 </a:t>
            </a:r>
            <a:r>
              <a:rPr lang="en-US" altLang="zh-TW" smtClean="0"/>
              <a:t>Tel: +886 2 8201 3978; Fax: +886 2  8201 2495</a:t>
            </a:r>
            <a:endParaRPr lang="en-US" altLang="zh-TW"/>
          </a:p>
        </p:txBody>
      </p:sp>
      <p:sp>
        <p:nvSpPr>
          <p:cNvPr id="7" name="Slide Number Placeholder 6"/>
          <p:cNvSpPr>
            <a:spLocks noGrp="1"/>
          </p:cNvSpPr>
          <p:nvPr>
            <p:ph type="sldNum" sz="quarter" idx="12"/>
          </p:nvPr>
        </p:nvSpPr>
        <p:spPr/>
        <p:txBody>
          <a:bodyPr/>
          <a:lstStyle/>
          <a:p>
            <a:pPr>
              <a:defRPr/>
            </a:pPr>
            <a:fld id="{6D86A065-0F20-4504-ACC1-56060D49A32F}" type="slidenum">
              <a:rPr lang="en-US" altLang="zh-TW" smtClean="0"/>
              <a:pPr>
                <a:defRPr/>
              </a:pPr>
              <a:t>‹#›</a:t>
            </a:fld>
            <a:endParaRPr lang="en-US" altLang="zh-TW"/>
          </a:p>
        </p:txBody>
      </p:sp>
    </p:spTree>
    <p:extLst>
      <p:ext uri="{BB962C8B-B14F-4D97-AF65-F5344CB8AC3E}">
        <p14:creationId xmlns:p14="http://schemas.microsoft.com/office/powerpoint/2010/main" val="3900978257"/>
      </p:ext>
    </p:extLst>
  </p:cSld>
  <p:clrMapOvr>
    <a:masterClrMapping/>
  </p:clrMapOvr>
  <p:extLst>
    <p:ext uri="{DCECCB84-F9BA-43D5-87BE-67443E8EF086}">
      <p15:sldGuideLst xmlns:p15="http://schemas.microsoft.com/office/powerpoint/2012/main" xmlns=""/>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685800"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4" name="Content Placeholder 3"/>
          <p:cNvSpPr>
            <a:spLocks noGrp="1"/>
          </p:cNvSpPr>
          <p:nvPr>
            <p:ph sz="half" idx="2"/>
          </p:nvPr>
        </p:nvSpPr>
        <p:spPr>
          <a:xfrm>
            <a:off x="685800"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4820793"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6" name="Content Placeholder 5"/>
          <p:cNvSpPr>
            <a:spLocks noGrp="1"/>
          </p:cNvSpPr>
          <p:nvPr>
            <p:ph sz="quarter" idx="4"/>
          </p:nvPr>
        </p:nvSpPr>
        <p:spPr>
          <a:xfrm>
            <a:off x="4820793"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pPr>
              <a:defRPr/>
            </a:pPr>
            <a:endParaRPr lang="en-US" altLang="zh-TW"/>
          </a:p>
        </p:txBody>
      </p:sp>
      <p:sp>
        <p:nvSpPr>
          <p:cNvPr id="8" name="Footer Placeholder 7"/>
          <p:cNvSpPr>
            <a:spLocks noGrp="1"/>
          </p:cNvSpPr>
          <p:nvPr>
            <p:ph type="ftr" sz="quarter" idx="11"/>
          </p:nvPr>
        </p:nvSpPr>
        <p:spPr/>
        <p:txBody>
          <a:bodyPr/>
          <a:lstStyle/>
          <a:p>
            <a:pPr>
              <a:defRPr/>
            </a:pPr>
            <a:r>
              <a:rPr lang="en-US" altLang="zh-TW" smtClean="0"/>
              <a:t>Company confidential and copyright </a:t>
            </a:r>
            <a:r>
              <a:rPr lang="zh-TW" altLang="en-US" smtClean="0"/>
              <a:t>志得橡膠 </a:t>
            </a:r>
            <a:r>
              <a:rPr lang="en-US" altLang="zh-TW" smtClean="0"/>
              <a:t>Tel: +886 2 8201 3978; Fax: +886 2  8201 2495</a:t>
            </a:r>
            <a:endParaRPr lang="en-US" altLang="zh-TW"/>
          </a:p>
        </p:txBody>
      </p:sp>
      <p:sp>
        <p:nvSpPr>
          <p:cNvPr id="9" name="Slide Number Placeholder 8"/>
          <p:cNvSpPr>
            <a:spLocks noGrp="1"/>
          </p:cNvSpPr>
          <p:nvPr>
            <p:ph type="sldNum" sz="quarter" idx="12"/>
          </p:nvPr>
        </p:nvSpPr>
        <p:spPr/>
        <p:txBody>
          <a:bodyPr/>
          <a:lstStyle/>
          <a:p>
            <a:pPr>
              <a:defRPr/>
            </a:pPr>
            <a:fld id="{B6F90509-56C1-41D2-B50F-ADCDFEA213CB}" type="slidenum">
              <a:rPr lang="en-US" altLang="zh-TW" smtClean="0"/>
              <a:pPr>
                <a:defRPr/>
              </a:pPr>
              <a:t>‹#›</a:t>
            </a:fld>
            <a:endParaRPr lang="en-US" altLang="zh-TW"/>
          </a:p>
        </p:txBody>
      </p:sp>
    </p:spTree>
    <p:extLst>
      <p:ext uri="{BB962C8B-B14F-4D97-AF65-F5344CB8AC3E}">
        <p14:creationId xmlns:p14="http://schemas.microsoft.com/office/powerpoint/2010/main" val="655293200"/>
      </p:ext>
    </p:extLst>
  </p:cSld>
  <p:clrMapOvr>
    <a:masterClrMapping/>
  </p:clrMapOvr>
  <p:extLst>
    <p:ext uri="{DCECCB84-F9BA-43D5-87BE-67443E8EF086}">
      <p15:sldGuideLst xmlns:p15="http://schemas.microsoft.com/office/powerpoint/2012/main" xmlns=""/>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zh-TW" altLang="en-US" smtClean="0"/>
              <a:t>按一下以編輯母片標題樣式</a:t>
            </a:r>
            <a:endParaRPr lang="en-US" dirty="0"/>
          </a:p>
        </p:txBody>
      </p:sp>
      <p:sp>
        <p:nvSpPr>
          <p:cNvPr id="3" name="Date Placeholder 2"/>
          <p:cNvSpPr>
            <a:spLocks noGrp="1"/>
          </p:cNvSpPr>
          <p:nvPr>
            <p:ph type="dt" sz="half" idx="10"/>
          </p:nvPr>
        </p:nvSpPr>
        <p:spPr/>
        <p:txBody>
          <a:bodyPr/>
          <a:lstStyle>
            <a:lvl1pPr>
              <a:defRPr>
                <a:solidFill>
                  <a:schemeClr val="accent1">
                    <a:lumMod val="50000"/>
                  </a:schemeClr>
                </a:solidFill>
              </a:defRPr>
            </a:lvl1pPr>
          </a:lstStyle>
          <a:p>
            <a:pPr>
              <a:defRPr/>
            </a:pPr>
            <a:endParaRPr lang="en-US" altLang="zh-TW"/>
          </a:p>
        </p:txBody>
      </p:sp>
      <p:sp>
        <p:nvSpPr>
          <p:cNvPr id="4" name="Footer Placeholder 3"/>
          <p:cNvSpPr>
            <a:spLocks noGrp="1"/>
          </p:cNvSpPr>
          <p:nvPr>
            <p:ph type="ftr" sz="quarter" idx="11"/>
          </p:nvPr>
        </p:nvSpPr>
        <p:spPr/>
        <p:txBody>
          <a:bodyPr/>
          <a:lstStyle>
            <a:lvl1pPr>
              <a:defRPr>
                <a:solidFill>
                  <a:schemeClr val="accent1">
                    <a:lumMod val="50000"/>
                  </a:schemeClr>
                </a:solidFill>
              </a:defRPr>
            </a:lvl1pPr>
          </a:lstStyle>
          <a:p>
            <a:pPr>
              <a:defRPr/>
            </a:pPr>
            <a:r>
              <a:rPr lang="en-US" altLang="zh-TW" smtClean="0"/>
              <a:t>Company confidential and copyright </a:t>
            </a:r>
            <a:r>
              <a:rPr lang="zh-TW" altLang="en-US" smtClean="0"/>
              <a:t>志得橡膠 </a:t>
            </a:r>
            <a:r>
              <a:rPr lang="en-US" altLang="zh-TW" smtClean="0"/>
              <a:t>Tel: +886 2 8201 3978; Fax: +886 2  8201 2495</a:t>
            </a:r>
            <a:endParaRPr lang="en-US" altLang="zh-TW"/>
          </a:p>
        </p:txBody>
      </p:sp>
      <p:sp>
        <p:nvSpPr>
          <p:cNvPr id="5" name="Slide Number Placeholder 4"/>
          <p:cNvSpPr>
            <a:spLocks noGrp="1"/>
          </p:cNvSpPr>
          <p:nvPr>
            <p:ph type="sldNum" sz="quarter" idx="12"/>
          </p:nvPr>
        </p:nvSpPr>
        <p:spPr/>
        <p:txBody>
          <a:bodyPr/>
          <a:lstStyle/>
          <a:p>
            <a:pPr>
              <a:defRPr/>
            </a:pPr>
            <a:fld id="{6F6183AC-6FDC-4D3B-A687-CB9765387AD2}" type="slidenum">
              <a:rPr lang="en-US" altLang="zh-TW" smtClean="0"/>
              <a:pPr>
                <a:defRPr/>
              </a:pPr>
              <a:t>‹#›</a:t>
            </a:fld>
            <a:endParaRPr lang="en-US" altLang="zh-TW"/>
          </a:p>
        </p:txBody>
      </p:sp>
    </p:spTree>
    <p:extLst>
      <p:ext uri="{BB962C8B-B14F-4D97-AF65-F5344CB8AC3E}">
        <p14:creationId xmlns:p14="http://schemas.microsoft.com/office/powerpoint/2010/main" val="16097238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zh-TW"/>
          </a:p>
        </p:txBody>
      </p:sp>
      <p:sp>
        <p:nvSpPr>
          <p:cNvPr id="3" name="Footer Placeholder 2"/>
          <p:cNvSpPr>
            <a:spLocks noGrp="1"/>
          </p:cNvSpPr>
          <p:nvPr>
            <p:ph type="ftr" sz="quarter" idx="11"/>
          </p:nvPr>
        </p:nvSpPr>
        <p:spPr/>
        <p:txBody>
          <a:bodyPr/>
          <a:lstStyle/>
          <a:p>
            <a:pPr>
              <a:defRPr/>
            </a:pPr>
            <a:r>
              <a:rPr lang="en-US" altLang="zh-TW" smtClean="0"/>
              <a:t>Company confidential and copyright </a:t>
            </a:r>
            <a:r>
              <a:rPr lang="zh-TW" altLang="en-US" smtClean="0"/>
              <a:t>志得橡膠 </a:t>
            </a:r>
            <a:r>
              <a:rPr lang="en-US" altLang="zh-TW" smtClean="0"/>
              <a:t>Tel: +886 2 8201 3978; Fax: +886 2  8201 2495</a:t>
            </a:r>
            <a:endParaRPr lang="en-US" altLang="zh-TW"/>
          </a:p>
        </p:txBody>
      </p:sp>
      <p:sp>
        <p:nvSpPr>
          <p:cNvPr id="4" name="Slide Number Placeholder 3"/>
          <p:cNvSpPr>
            <a:spLocks noGrp="1"/>
          </p:cNvSpPr>
          <p:nvPr>
            <p:ph type="sldNum" sz="quarter" idx="12"/>
          </p:nvPr>
        </p:nvSpPr>
        <p:spPr/>
        <p:txBody>
          <a:bodyPr/>
          <a:lstStyle/>
          <a:p>
            <a:pPr>
              <a:defRPr/>
            </a:pPr>
            <a:fld id="{87AC71FF-1EE5-46F1-8619-BC7FA042841D}" type="slidenum">
              <a:rPr lang="en-US" altLang="zh-TW" smtClean="0"/>
              <a:pPr>
                <a:defRPr/>
              </a:pPr>
              <a:t>‹#›</a:t>
            </a:fld>
            <a:endParaRPr lang="en-US" altLang="zh-TW"/>
          </a:p>
        </p:txBody>
      </p:sp>
    </p:spTree>
    <p:extLst>
      <p:ext uri="{BB962C8B-B14F-4D97-AF65-F5344CB8AC3E}">
        <p14:creationId xmlns:p14="http://schemas.microsoft.com/office/powerpoint/2010/main" val="22290117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8" name="Rectangle 7"/>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zh-TW" altLang="en-US" smtClean="0"/>
              <a:t>按一下以編輯母片標題樣式</a:t>
            </a:r>
            <a:endParaRPr lang="en-US" dirty="0"/>
          </a:p>
        </p:txBody>
      </p:sp>
      <p:sp>
        <p:nvSpPr>
          <p:cNvPr id="3" name="Content Placeholder 2"/>
          <p:cNvSpPr>
            <a:spLocks noGrp="1"/>
          </p:cNvSpPr>
          <p:nvPr>
            <p:ph idx="1"/>
          </p:nvPr>
        </p:nvSpPr>
        <p:spPr>
          <a:xfrm>
            <a:off x="628650" y="685800"/>
            <a:ext cx="5033772"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編輯母片文字樣式</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9" name="Date Placeholder 8"/>
          <p:cNvSpPr>
            <a:spLocks noGrp="1"/>
          </p:cNvSpPr>
          <p:nvPr>
            <p:ph type="dt" sz="half" idx="10"/>
          </p:nvPr>
        </p:nvSpPr>
        <p:spPr/>
        <p:txBody>
          <a:bodyPr/>
          <a:lstStyle/>
          <a:p>
            <a:pPr>
              <a:defRPr/>
            </a:pPr>
            <a:endParaRPr lang="en-US" altLang="zh-TW"/>
          </a:p>
        </p:txBody>
      </p:sp>
      <p:sp>
        <p:nvSpPr>
          <p:cNvPr id="10" name="Footer Placeholder 9"/>
          <p:cNvSpPr>
            <a:spLocks noGrp="1"/>
          </p:cNvSpPr>
          <p:nvPr>
            <p:ph type="ftr" sz="quarter" idx="11"/>
          </p:nvPr>
        </p:nvSpPr>
        <p:spPr/>
        <p:txBody>
          <a:bodyPr/>
          <a:lstStyle/>
          <a:p>
            <a:pPr>
              <a:defRPr/>
            </a:pPr>
            <a:r>
              <a:rPr lang="en-US" altLang="zh-TW" smtClean="0"/>
              <a:t>Company confidential and copyright </a:t>
            </a:r>
            <a:r>
              <a:rPr lang="zh-TW" altLang="en-US" smtClean="0"/>
              <a:t>志得橡膠 </a:t>
            </a:r>
            <a:r>
              <a:rPr lang="en-US" altLang="zh-TW" smtClean="0"/>
              <a:t>Tel: +886 2 8201 3978; Fax: +886 2  8201 2495</a:t>
            </a:r>
            <a:endParaRPr lang="en-US" altLang="zh-TW"/>
          </a:p>
        </p:txBody>
      </p:sp>
      <p:sp>
        <p:nvSpPr>
          <p:cNvPr id="11" name="Slide Number Placeholder 10"/>
          <p:cNvSpPr>
            <a:spLocks noGrp="1"/>
          </p:cNvSpPr>
          <p:nvPr>
            <p:ph type="sldNum" sz="quarter" idx="12"/>
          </p:nvPr>
        </p:nvSpPr>
        <p:spPr/>
        <p:txBody>
          <a:bodyPr/>
          <a:lstStyle/>
          <a:p>
            <a:pPr>
              <a:defRPr/>
            </a:pPr>
            <a:fld id="{4D8F93F4-5BE1-493F-8B15-487F010AFF53}" type="slidenum">
              <a:rPr lang="en-US" altLang="zh-TW" smtClean="0"/>
              <a:pPr>
                <a:defRPr/>
              </a:pPr>
              <a:t>‹#›</a:t>
            </a:fld>
            <a:endParaRPr lang="en-US" altLang="zh-TW"/>
          </a:p>
        </p:txBody>
      </p:sp>
    </p:spTree>
    <p:extLst>
      <p:ext uri="{BB962C8B-B14F-4D97-AF65-F5344CB8AC3E}">
        <p14:creationId xmlns:p14="http://schemas.microsoft.com/office/powerpoint/2010/main" val="834889650"/>
      </p:ext>
    </p:extLst>
  </p:cSld>
  <p:clrMapOvr>
    <a:masterClrMapping/>
  </p:clrMapOvr>
  <p:extLst>
    <p:ext uri="{DCECCB84-F9BA-43D5-87BE-67443E8EF086}">
      <p15:sldGuideLst xmlns:p15="http://schemas.microsoft.com/office/powerpoint/2012/main" xmlns=""/>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pPr>
              <a:defRPr/>
            </a:pPr>
            <a:endParaRPr lang="en-US" altLang="zh-TW"/>
          </a:p>
        </p:txBody>
      </p:sp>
      <p:sp>
        <p:nvSpPr>
          <p:cNvPr id="5" name="Footer Placeholder 4"/>
          <p:cNvSpPr>
            <a:spLocks noGrp="1"/>
          </p:cNvSpPr>
          <p:nvPr>
            <p:ph type="ftr" sz="quarter" idx="11"/>
          </p:nvPr>
        </p:nvSpPr>
        <p:spPr/>
        <p:txBody>
          <a:bodyPr/>
          <a:lstStyle/>
          <a:p>
            <a:pPr>
              <a:defRPr/>
            </a:pPr>
            <a:r>
              <a:rPr lang="en-US" altLang="zh-TW" smtClean="0"/>
              <a:t>Company confidential and copyright </a:t>
            </a:r>
            <a:r>
              <a:rPr lang="zh-TW" altLang="en-US" smtClean="0"/>
              <a:t>志得橡膠 </a:t>
            </a:r>
            <a:r>
              <a:rPr lang="en-US" altLang="zh-TW" smtClean="0"/>
              <a:t>Tel: +886 2 8201 3978; Fax: +886 2  8201 2495</a:t>
            </a:r>
            <a:endParaRPr lang="en-US" altLang="zh-TW"/>
          </a:p>
        </p:txBody>
      </p:sp>
      <p:sp>
        <p:nvSpPr>
          <p:cNvPr id="6" name="Slide Number Placeholder 5"/>
          <p:cNvSpPr>
            <a:spLocks noGrp="1"/>
          </p:cNvSpPr>
          <p:nvPr>
            <p:ph type="sldNum" sz="quarter" idx="12"/>
          </p:nvPr>
        </p:nvSpPr>
        <p:spPr/>
        <p:txBody>
          <a:bodyPr/>
          <a:lstStyle/>
          <a:p>
            <a:pPr>
              <a:defRPr/>
            </a:pPr>
            <a:fld id="{12CD77EA-8E6A-4AA8-BC97-D2F05B7BC53D}" type="slidenum">
              <a:rPr lang="en-US" altLang="zh-TW" smtClean="0"/>
              <a:pPr>
                <a:defRPr/>
              </a:pPr>
              <a:t>‹#›</a:t>
            </a:fld>
            <a:endParaRPr lang="en-US" altLang="zh-TW"/>
          </a:p>
        </p:txBody>
      </p:sp>
    </p:spTree>
    <p:extLst>
      <p:ext uri="{BB962C8B-B14F-4D97-AF65-F5344CB8AC3E}">
        <p14:creationId xmlns:p14="http://schemas.microsoft.com/office/powerpoint/2010/main" val="40751334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11" name="Rectangle 10"/>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0" y="0"/>
            <a:ext cx="6227805"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編輯母片文字樣式</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8" name="Date Placeholder 7"/>
          <p:cNvSpPr>
            <a:spLocks noGrp="1"/>
          </p:cNvSpPr>
          <p:nvPr>
            <p:ph type="dt" sz="half" idx="10"/>
          </p:nvPr>
        </p:nvSpPr>
        <p:spPr/>
        <p:txBody>
          <a:bodyPr/>
          <a:lstStyle/>
          <a:p>
            <a:pPr>
              <a:defRPr/>
            </a:pPr>
            <a:endParaRPr lang="en-US" altLang="zh-TW"/>
          </a:p>
        </p:txBody>
      </p:sp>
      <p:sp>
        <p:nvSpPr>
          <p:cNvPr id="10" name="Slide Number Placeholder 9"/>
          <p:cNvSpPr>
            <a:spLocks noGrp="1"/>
          </p:cNvSpPr>
          <p:nvPr>
            <p:ph type="sldNum" sz="quarter" idx="12"/>
          </p:nvPr>
        </p:nvSpPr>
        <p:spPr/>
        <p:txBody>
          <a:bodyPr/>
          <a:lstStyle/>
          <a:p>
            <a:pPr>
              <a:defRPr/>
            </a:pPr>
            <a:fld id="{E9DC6B59-B357-4CDE-A734-16A01AB511B7}" type="slidenum">
              <a:rPr lang="en-US" altLang="zh-TW" smtClean="0"/>
              <a:pPr>
                <a:defRPr/>
              </a:pPr>
              <a:t>‹#›</a:t>
            </a:fld>
            <a:endParaRPr lang="en-US" altLang="zh-TW"/>
          </a:p>
        </p:txBody>
      </p:sp>
    </p:spTree>
    <p:extLst>
      <p:ext uri="{BB962C8B-B14F-4D97-AF65-F5344CB8AC3E}">
        <p14:creationId xmlns:p14="http://schemas.microsoft.com/office/powerpoint/2010/main" val="12653294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pPr>
              <a:defRPr/>
            </a:pPr>
            <a:endParaRPr lang="en-US" altLang="zh-TW"/>
          </a:p>
        </p:txBody>
      </p:sp>
      <p:sp>
        <p:nvSpPr>
          <p:cNvPr id="8" name="Footer Placeholder 7"/>
          <p:cNvSpPr>
            <a:spLocks noGrp="1"/>
          </p:cNvSpPr>
          <p:nvPr>
            <p:ph type="ftr" sz="quarter" idx="11"/>
          </p:nvPr>
        </p:nvSpPr>
        <p:spPr/>
        <p:txBody>
          <a:bodyPr/>
          <a:lstStyle/>
          <a:p>
            <a:pPr>
              <a:defRPr/>
            </a:pPr>
            <a:r>
              <a:rPr lang="en-US" altLang="zh-TW" smtClean="0"/>
              <a:t>Company confidential and copyright </a:t>
            </a:r>
            <a:r>
              <a:rPr lang="zh-TW" altLang="en-US" smtClean="0"/>
              <a:t>志得橡膠 </a:t>
            </a:r>
            <a:r>
              <a:rPr lang="en-US" altLang="zh-TW" smtClean="0"/>
              <a:t>Tel: +886 2 8201 3978; Fax: +886 2  8201 2495</a:t>
            </a:r>
            <a:endParaRPr lang="en-US" altLang="zh-TW"/>
          </a:p>
        </p:txBody>
      </p:sp>
      <p:sp>
        <p:nvSpPr>
          <p:cNvPr id="9" name="Slide Number Placeholder 8"/>
          <p:cNvSpPr>
            <a:spLocks noGrp="1"/>
          </p:cNvSpPr>
          <p:nvPr>
            <p:ph type="sldNum" sz="quarter" idx="12"/>
          </p:nvPr>
        </p:nvSpPr>
        <p:spPr/>
        <p:txBody>
          <a:bodyPr/>
          <a:lstStyle/>
          <a:p>
            <a:pPr>
              <a:defRPr/>
            </a:pPr>
            <a:fld id="{0997320C-EF15-405F-9C8A-C9C6137F6956}" type="slidenum">
              <a:rPr lang="en-US" altLang="zh-TW" smtClean="0"/>
              <a:pPr>
                <a:defRPr/>
              </a:pPr>
              <a:t>‹#›</a:t>
            </a:fld>
            <a:endParaRPr lang="en-US" altLang="zh-TW"/>
          </a:p>
        </p:txBody>
      </p:sp>
    </p:spTree>
    <p:extLst>
      <p:ext uri="{BB962C8B-B14F-4D97-AF65-F5344CB8AC3E}">
        <p14:creationId xmlns:p14="http://schemas.microsoft.com/office/powerpoint/2010/main" val="18998154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lvl1pPr>
              <a:defRPr b="0"/>
            </a:lvl1p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pPr>
              <a:defRPr/>
            </a:pPr>
            <a:endParaRPr lang="en-US" altLang="zh-TW"/>
          </a:p>
        </p:txBody>
      </p:sp>
      <p:sp>
        <p:nvSpPr>
          <p:cNvPr id="8" name="Footer Placeholder 7"/>
          <p:cNvSpPr>
            <a:spLocks noGrp="1"/>
          </p:cNvSpPr>
          <p:nvPr>
            <p:ph type="ftr" sz="quarter" idx="11"/>
          </p:nvPr>
        </p:nvSpPr>
        <p:spPr/>
        <p:txBody>
          <a:bodyPr/>
          <a:lstStyle/>
          <a:p>
            <a:pPr>
              <a:defRPr/>
            </a:pPr>
            <a:r>
              <a:rPr lang="en-US" altLang="zh-TW" smtClean="0"/>
              <a:t>Company confidential and copyright </a:t>
            </a:r>
            <a:r>
              <a:rPr lang="zh-TW" altLang="en-US" smtClean="0"/>
              <a:t>志得橡膠 </a:t>
            </a:r>
            <a:r>
              <a:rPr lang="en-US" altLang="zh-TW" smtClean="0"/>
              <a:t>Tel: +886 2 8201 3978; Fax: +886 2  8201 2495</a:t>
            </a:r>
            <a:endParaRPr lang="en-US" altLang="zh-TW"/>
          </a:p>
        </p:txBody>
      </p:sp>
      <p:sp>
        <p:nvSpPr>
          <p:cNvPr id="9" name="Slide Number Placeholder 8"/>
          <p:cNvSpPr>
            <a:spLocks noGrp="1"/>
          </p:cNvSpPr>
          <p:nvPr>
            <p:ph type="sldNum" sz="quarter" idx="12"/>
          </p:nvPr>
        </p:nvSpPr>
        <p:spPr/>
        <p:txBody>
          <a:bodyPr/>
          <a:lstStyle/>
          <a:p>
            <a:pPr>
              <a:defRPr/>
            </a:pPr>
            <a:fld id="{29144CCD-38D3-4573-93CD-567C2826004B}" type="slidenum">
              <a:rPr lang="en-US" altLang="zh-TW" smtClean="0"/>
              <a:pPr>
                <a:defRPr/>
              </a:pPr>
              <a:t>‹#›</a:t>
            </a:fld>
            <a:endParaRPr lang="en-US" altLang="zh-TW"/>
          </a:p>
        </p:txBody>
      </p:sp>
    </p:spTree>
    <p:extLst>
      <p:ext uri="{BB962C8B-B14F-4D97-AF65-F5344CB8AC3E}">
        <p14:creationId xmlns:p14="http://schemas.microsoft.com/office/powerpoint/2010/main" val="2213949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4500" b="0"/>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623888" y="4552634"/>
            <a:ext cx="78867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smtClean="0"/>
              <a:t>編輯母片文字樣式</a:t>
            </a:r>
          </a:p>
        </p:txBody>
      </p:sp>
      <p:sp>
        <p:nvSpPr>
          <p:cNvPr id="4" name="Date Placeholder 3"/>
          <p:cNvSpPr>
            <a:spLocks noGrp="1"/>
          </p:cNvSpPr>
          <p:nvPr>
            <p:ph type="dt" sz="half" idx="10"/>
          </p:nvPr>
        </p:nvSpPr>
        <p:spPr/>
        <p:txBody>
          <a:bodyPr/>
          <a:lstStyle/>
          <a:p>
            <a:pPr>
              <a:defRPr/>
            </a:pPr>
            <a:endParaRPr lang="en-US" altLang="zh-TW"/>
          </a:p>
        </p:txBody>
      </p:sp>
      <p:sp>
        <p:nvSpPr>
          <p:cNvPr id="5" name="Footer Placeholder 4"/>
          <p:cNvSpPr>
            <a:spLocks noGrp="1"/>
          </p:cNvSpPr>
          <p:nvPr>
            <p:ph type="ftr" sz="quarter" idx="11"/>
          </p:nvPr>
        </p:nvSpPr>
        <p:spPr/>
        <p:txBody>
          <a:bodyPr/>
          <a:lstStyle/>
          <a:p>
            <a:pPr>
              <a:defRPr/>
            </a:pPr>
            <a:r>
              <a:rPr lang="en-US" altLang="zh-TW" smtClean="0"/>
              <a:t>Company confidential and copyright </a:t>
            </a:r>
            <a:r>
              <a:rPr lang="zh-TW" altLang="en-US" smtClean="0"/>
              <a:t>志得橡膠 </a:t>
            </a:r>
            <a:r>
              <a:rPr lang="en-US" altLang="zh-TW" smtClean="0"/>
              <a:t>Tel: +886 2 8201 3978; Fax: +886 2  8201 2495</a:t>
            </a:r>
            <a:endParaRPr lang="en-US" altLang="zh-TW"/>
          </a:p>
        </p:txBody>
      </p:sp>
      <p:sp>
        <p:nvSpPr>
          <p:cNvPr id="6" name="Slide Number Placeholder 5"/>
          <p:cNvSpPr>
            <a:spLocks noGrp="1"/>
          </p:cNvSpPr>
          <p:nvPr>
            <p:ph type="sldNum" sz="quarter" idx="12"/>
          </p:nvPr>
        </p:nvSpPr>
        <p:spPr/>
        <p:txBody>
          <a:bodyPr/>
          <a:lstStyle/>
          <a:p>
            <a:pPr>
              <a:defRPr/>
            </a:pPr>
            <a:fld id="{E35159AB-5CCB-4F9F-ACC7-2A390B31A0FA}" type="slidenum">
              <a:rPr lang="en-US" altLang="zh-TW" smtClean="0"/>
              <a:pPr>
                <a:defRPr/>
              </a:pPr>
              <a:t>‹#›</a:t>
            </a:fld>
            <a:endParaRPr lang="en-US" altLang="zh-TW"/>
          </a:p>
        </p:txBody>
      </p:sp>
    </p:spTree>
    <p:extLst>
      <p:ext uri="{BB962C8B-B14F-4D97-AF65-F5344CB8AC3E}">
        <p14:creationId xmlns:p14="http://schemas.microsoft.com/office/powerpoint/2010/main" val="3861092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633845" y="1828801"/>
            <a:ext cx="3886200" cy="4351337"/>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4629150" y="1828801"/>
            <a:ext cx="3886200" cy="4351337"/>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4"/>
          <p:cNvSpPr>
            <a:spLocks noGrp="1"/>
          </p:cNvSpPr>
          <p:nvPr>
            <p:ph type="dt" sz="half" idx="10"/>
          </p:nvPr>
        </p:nvSpPr>
        <p:spPr/>
        <p:txBody>
          <a:bodyPr/>
          <a:lstStyle/>
          <a:p>
            <a:pPr>
              <a:defRPr/>
            </a:pPr>
            <a:endParaRPr lang="en-US" altLang="zh-TW"/>
          </a:p>
        </p:txBody>
      </p:sp>
      <p:sp>
        <p:nvSpPr>
          <p:cNvPr id="6" name="Footer Placeholder 5"/>
          <p:cNvSpPr>
            <a:spLocks noGrp="1"/>
          </p:cNvSpPr>
          <p:nvPr>
            <p:ph type="ftr" sz="quarter" idx="11"/>
          </p:nvPr>
        </p:nvSpPr>
        <p:spPr/>
        <p:txBody>
          <a:bodyPr/>
          <a:lstStyle/>
          <a:p>
            <a:pPr>
              <a:defRPr/>
            </a:pPr>
            <a:r>
              <a:rPr lang="en-US" altLang="zh-TW" smtClean="0"/>
              <a:t>Company confidential and copyright </a:t>
            </a:r>
            <a:r>
              <a:rPr lang="zh-TW" altLang="en-US" smtClean="0"/>
              <a:t>志得橡膠 </a:t>
            </a:r>
            <a:r>
              <a:rPr lang="en-US" altLang="zh-TW" smtClean="0"/>
              <a:t>Tel: +886 2 8201 3978; Fax: +886 2  8201 2495</a:t>
            </a:r>
            <a:endParaRPr lang="en-US" altLang="zh-TW"/>
          </a:p>
        </p:txBody>
      </p:sp>
      <p:sp>
        <p:nvSpPr>
          <p:cNvPr id="7" name="Slide Number Placeholder 6"/>
          <p:cNvSpPr>
            <a:spLocks noGrp="1"/>
          </p:cNvSpPr>
          <p:nvPr>
            <p:ph type="sldNum" sz="quarter" idx="12"/>
          </p:nvPr>
        </p:nvSpPr>
        <p:spPr/>
        <p:txBody>
          <a:bodyPr/>
          <a:lstStyle/>
          <a:p>
            <a:pPr>
              <a:defRPr/>
            </a:pPr>
            <a:fld id="{6D86A065-0F20-4504-ACC1-56060D49A32F}" type="slidenum">
              <a:rPr lang="en-US" altLang="zh-TW" smtClean="0"/>
              <a:pPr>
                <a:defRPr/>
              </a:pPr>
              <a:t>‹#›</a:t>
            </a:fld>
            <a:endParaRPr lang="en-US" altLang="zh-TW"/>
          </a:p>
        </p:txBody>
      </p:sp>
    </p:spTree>
    <p:extLst>
      <p:ext uri="{BB962C8B-B14F-4D97-AF65-F5344CB8AC3E}">
        <p14:creationId xmlns:p14="http://schemas.microsoft.com/office/powerpoint/2010/main" val="74404284"/>
      </p:ext>
    </p:extLst>
  </p:cSld>
  <p:clrMapOvr>
    <a:masterClrMapping/>
  </p:clrMapOvr>
  <p:extLst>
    <p:ext uri="{DCECCB84-F9BA-43D5-87BE-67443E8EF086}">
      <p15:sldGuideLst xmlns:p15="http://schemas.microsoft.com/office/powerpoint/2012/main" xmlns=""/>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對">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1"/>
            <a:ext cx="386715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smtClean="0"/>
              <a:t>編輯母片文字樣式</a:t>
            </a:r>
          </a:p>
        </p:txBody>
      </p:sp>
      <p:sp>
        <p:nvSpPr>
          <p:cNvPr id="4" name="Content Placeholder 3"/>
          <p:cNvSpPr>
            <a:spLocks noGrp="1"/>
          </p:cNvSpPr>
          <p:nvPr>
            <p:ph sz="half" idx="2"/>
          </p:nvPr>
        </p:nvSpPr>
        <p:spPr>
          <a:xfrm>
            <a:off x="633845" y="2507551"/>
            <a:ext cx="3867150" cy="3680525"/>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4629150" y="1681851"/>
            <a:ext cx="38862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smtClean="0"/>
              <a:t>編輯母片文字樣式</a:t>
            </a:r>
          </a:p>
        </p:txBody>
      </p:sp>
      <p:sp>
        <p:nvSpPr>
          <p:cNvPr id="6" name="Content Placeholder 5"/>
          <p:cNvSpPr>
            <a:spLocks noGrp="1"/>
          </p:cNvSpPr>
          <p:nvPr>
            <p:ph sz="quarter" idx="4"/>
          </p:nvPr>
        </p:nvSpPr>
        <p:spPr>
          <a:xfrm>
            <a:off x="4629150" y="2507551"/>
            <a:ext cx="3886201" cy="3680525"/>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Date Placeholder 6"/>
          <p:cNvSpPr>
            <a:spLocks noGrp="1"/>
          </p:cNvSpPr>
          <p:nvPr>
            <p:ph type="dt" sz="half" idx="10"/>
          </p:nvPr>
        </p:nvSpPr>
        <p:spPr/>
        <p:txBody>
          <a:bodyPr/>
          <a:lstStyle/>
          <a:p>
            <a:pPr>
              <a:defRPr/>
            </a:pPr>
            <a:endParaRPr lang="en-US" altLang="zh-TW"/>
          </a:p>
        </p:txBody>
      </p:sp>
      <p:sp>
        <p:nvSpPr>
          <p:cNvPr id="8" name="Footer Placeholder 7"/>
          <p:cNvSpPr>
            <a:spLocks noGrp="1"/>
          </p:cNvSpPr>
          <p:nvPr>
            <p:ph type="ftr" sz="quarter" idx="11"/>
          </p:nvPr>
        </p:nvSpPr>
        <p:spPr/>
        <p:txBody>
          <a:bodyPr/>
          <a:lstStyle/>
          <a:p>
            <a:pPr>
              <a:defRPr/>
            </a:pPr>
            <a:r>
              <a:rPr lang="en-US" altLang="zh-TW" smtClean="0"/>
              <a:t>Company confidential and copyright </a:t>
            </a:r>
            <a:r>
              <a:rPr lang="zh-TW" altLang="en-US" smtClean="0"/>
              <a:t>志得橡膠 </a:t>
            </a:r>
            <a:r>
              <a:rPr lang="en-US" altLang="zh-TW" smtClean="0"/>
              <a:t>Tel: +886 2 8201 3978; Fax: +886 2  8201 2495</a:t>
            </a:r>
            <a:endParaRPr lang="en-US" altLang="zh-TW"/>
          </a:p>
        </p:txBody>
      </p:sp>
      <p:sp>
        <p:nvSpPr>
          <p:cNvPr id="9" name="Slide Number Placeholder 8"/>
          <p:cNvSpPr>
            <a:spLocks noGrp="1"/>
          </p:cNvSpPr>
          <p:nvPr>
            <p:ph type="sldNum" sz="quarter" idx="12"/>
          </p:nvPr>
        </p:nvSpPr>
        <p:spPr/>
        <p:txBody>
          <a:bodyPr/>
          <a:lstStyle/>
          <a:p>
            <a:pPr>
              <a:defRPr/>
            </a:pPr>
            <a:fld id="{B6F90509-56C1-41D2-B50F-ADCDFEA213CB}" type="slidenum">
              <a:rPr lang="en-US" altLang="zh-TW" smtClean="0"/>
              <a:pPr>
                <a:defRPr/>
              </a:pPr>
              <a:t>‹#›</a:t>
            </a:fld>
            <a:endParaRPr lang="en-US" altLang="zh-TW"/>
          </a:p>
        </p:txBody>
      </p:sp>
      <p:sp>
        <p:nvSpPr>
          <p:cNvPr id="10" name="Title 9"/>
          <p:cNvSpPr>
            <a:spLocks noGrp="1"/>
          </p:cNvSpPr>
          <p:nvPr>
            <p:ph type="title"/>
          </p:nvPr>
        </p:nvSpPr>
        <p:spPr/>
        <p:txBody>
          <a:bodyPr/>
          <a:lstStyle/>
          <a:p>
            <a:r>
              <a:rPr lang="zh-TW" altLang="en-US" smtClean="0"/>
              <a:t>按一下以編輯母片標題樣式</a:t>
            </a:r>
            <a:endParaRPr lang="en-US" dirty="0"/>
          </a:p>
        </p:txBody>
      </p:sp>
    </p:spTree>
    <p:extLst>
      <p:ext uri="{BB962C8B-B14F-4D97-AF65-F5344CB8AC3E}">
        <p14:creationId xmlns:p14="http://schemas.microsoft.com/office/powerpoint/2010/main" val="3236456962"/>
      </p:ext>
    </p:extLst>
  </p:cSld>
  <p:clrMapOvr>
    <a:masterClrMapping/>
  </p:clrMapOvr>
  <p:extLst>
    <p:ext uri="{DCECCB84-F9BA-43D5-87BE-67443E8EF086}">
      <p15:sldGuideLst xmlns:p15="http://schemas.microsoft.com/office/powerpoint/2012/main" xmlns=""/>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只有標題">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ltLang="zh-TW"/>
          </a:p>
        </p:txBody>
      </p:sp>
      <p:sp>
        <p:nvSpPr>
          <p:cNvPr id="4" name="Footer Placeholder 3"/>
          <p:cNvSpPr>
            <a:spLocks noGrp="1"/>
          </p:cNvSpPr>
          <p:nvPr>
            <p:ph type="ftr" sz="quarter" idx="11"/>
          </p:nvPr>
        </p:nvSpPr>
        <p:spPr/>
        <p:txBody>
          <a:bodyPr/>
          <a:lstStyle/>
          <a:p>
            <a:pPr>
              <a:defRPr/>
            </a:pPr>
            <a:r>
              <a:rPr lang="en-US" altLang="zh-TW" smtClean="0"/>
              <a:t>Company confidential and copyright </a:t>
            </a:r>
            <a:r>
              <a:rPr lang="zh-TW" altLang="en-US" smtClean="0"/>
              <a:t>志得橡膠 </a:t>
            </a:r>
            <a:r>
              <a:rPr lang="en-US" altLang="zh-TW" smtClean="0"/>
              <a:t>Tel: +886 2 8201 3978; Fax: +886 2  8201 2495</a:t>
            </a:r>
            <a:endParaRPr lang="en-US" altLang="zh-TW"/>
          </a:p>
        </p:txBody>
      </p:sp>
      <p:sp>
        <p:nvSpPr>
          <p:cNvPr id="5" name="Slide Number Placeholder 4"/>
          <p:cNvSpPr>
            <a:spLocks noGrp="1"/>
          </p:cNvSpPr>
          <p:nvPr>
            <p:ph type="sldNum" sz="quarter" idx="12"/>
          </p:nvPr>
        </p:nvSpPr>
        <p:spPr/>
        <p:txBody>
          <a:bodyPr/>
          <a:lstStyle/>
          <a:p>
            <a:pPr>
              <a:defRPr/>
            </a:pPr>
            <a:fld id="{6F6183AC-6FDC-4D3B-A687-CB9765387AD2}" type="slidenum">
              <a:rPr lang="en-US" altLang="zh-TW" smtClean="0"/>
              <a:pPr>
                <a:defRPr/>
              </a:pPr>
              <a:t>‹#›</a:t>
            </a:fld>
            <a:endParaRPr lang="en-US" altLang="zh-TW"/>
          </a:p>
        </p:txBody>
      </p:sp>
      <p:sp>
        <p:nvSpPr>
          <p:cNvPr id="6" name="Title 5"/>
          <p:cNvSpPr>
            <a:spLocks noGrp="1"/>
          </p:cNvSpPr>
          <p:nvPr>
            <p:ph type="title"/>
          </p:nvPr>
        </p:nvSpPr>
        <p:spPr/>
        <p:txBody>
          <a:bodyPr/>
          <a:lstStyle/>
          <a:p>
            <a:r>
              <a:rPr lang="zh-TW" altLang="en-US" smtClean="0"/>
              <a:t>按一下以編輯母片標題樣式</a:t>
            </a:r>
            <a:endParaRPr lang="en-US"/>
          </a:p>
        </p:txBody>
      </p:sp>
    </p:spTree>
    <p:extLst>
      <p:ext uri="{BB962C8B-B14F-4D97-AF65-F5344CB8AC3E}">
        <p14:creationId xmlns:p14="http://schemas.microsoft.com/office/powerpoint/2010/main" val="3176526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zh-TW"/>
          </a:p>
        </p:txBody>
      </p:sp>
      <p:sp>
        <p:nvSpPr>
          <p:cNvPr id="3" name="Footer Placeholder 2"/>
          <p:cNvSpPr>
            <a:spLocks noGrp="1"/>
          </p:cNvSpPr>
          <p:nvPr>
            <p:ph type="ftr" sz="quarter" idx="11"/>
          </p:nvPr>
        </p:nvSpPr>
        <p:spPr/>
        <p:txBody>
          <a:bodyPr/>
          <a:lstStyle/>
          <a:p>
            <a:pPr>
              <a:defRPr/>
            </a:pPr>
            <a:r>
              <a:rPr lang="en-US" altLang="zh-TW" smtClean="0"/>
              <a:t>Company confidential and copyright </a:t>
            </a:r>
            <a:r>
              <a:rPr lang="zh-TW" altLang="en-US" smtClean="0"/>
              <a:t>志得橡膠 </a:t>
            </a:r>
            <a:r>
              <a:rPr lang="en-US" altLang="zh-TW" smtClean="0"/>
              <a:t>Tel: +886 2 8201 3978; Fax: +886 2  8201 2495</a:t>
            </a:r>
            <a:endParaRPr lang="en-US" altLang="zh-TW"/>
          </a:p>
        </p:txBody>
      </p:sp>
      <p:sp>
        <p:nvSpPr>
          <p:cNvPr id="4" name="Slide Number Placeholder 3"/>
          <p:cNvSpPr>
            <a:spLocks noGrp="1"/>
          </p:cNvSpPr>
          <p:nvPr>
            <p:ph type="sldNum" sz="quarter" idx="12"/>
          </p:nvPr>
        </p:nvSpPr>
        <p:spPr/>
        <p:txBody>
          <a:bodyPr/>
          <a:lstStyle/>
          <a:p>
            <a:pPr>
              <a:defRPr/>
            </a:pPr>
            <a:fld id="{87AC71FF-1EE5-46F1-8619-BC7FA042841D}" type="slidenum">
              <a:rPr lang="en-US" altLang="zh-TW" smtClean="0"/>
              <a:pPr>
                <a:defRPr/>
              </a:pPr>
              <a:t>‹#›</a:t>
            </a:fld>
            <a:endParaRPr lang="en-US" altLang="zh-TW"/>
          </a:p>
        </p:txBody>
      </p:sp>
    </p:spTree>
    <p:extLst>
      <p:ext uri="{BB962C8B-B14F-4D97-AF65-F5344CB8AC3E}">
        <p14:creationId xmlns:p14="http://schemas.microsoft.com/office/powerpoint/2010/main" val="725758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2400" b="0"/>
            </a:lvl1pPr>
          </a:lstStyle>
          <a:p>
            <a:r>
              <a:rPr lang="zh-TW" altLang="en-US" smtClean="0"/>
              <a:t>按一下以編輯母片標題樣式</a:t>
            </a:r>
            <a:endParaRPr lang="en-US" dirty="0"/>
          </a:p>
        </p:txBody>
      </p:sp>
      <p:sp>
        <p:nvSpPr>
          <p:cNvPr id="3" name="Content Placeholder 2"/>
          <p:cNvSpPr>
            <a:spLocks noGrp="1"/>
          </p:cNvSpPr>
          <p:nvPr>
            <p:ph idx="1"/>
          </p:nvPr>
        </p:nvSpPr>
        <p:spPr>
          <a:xfrm>
            <a:off x="3886200" y="990600"/>
            <a:ext cx="462915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smtClean="0"/>
              <a:t>編輯母片文字樣式</a:t>
            </a:r>
          </a:p>
        </p:txBody>
      </p:sp>
      <p:sp>
        <p:nvSpPr>
          <p:cNvPr id="5" name="Date Placeholder 4"/>
          <p:cNvSpPr>
            <a:spLocks noGrp="1"/>
          </p:cNvSpPr>
          <p:nvPr>
            <p:ph type="dt" sz="half" idx="10"/>
          </p:nvPr>
        </p:nvSpPr>
        <p:spPr/>
        <p:txBody>
          <a:bodyPr/>
          <a:lstStyle/>
          <a:p>
            <a:pPr>
              <a:defRPr/>
            </a:pPr>
            <a:endParaRPr lang="en-US" altLang="zh-TW"/>
          </a:p>
        </p:txBody>
      </p:sp>
      <p:sp>
        <p:nvSpPr>
          <p:cNvPr id="6" name="Footer Placeholder 5"/>
          <p:cNvSpPr>
            <a:spLocks noGrp="1"/>
          </p:cNvSpPr>
          <p:nvPr>
            <p:ph type="ftr" sz="quarter" idx="11"/>
          </p:nvPr>
        </p:nvSpPr>
        <p:spPr/>
        <p:txBody>
          <a:bodyPr/>
          <a:lstStyle/>
          <a:p>
            <a:pPr>
              <a:defRPr/>
            </a:pPr>
            <a:r>
              <a:rPr lang="en-US" altLang="zh-TW" smtClean="0"/>
              <a:t>Company confidential and copyright </a:t>
            </a:r>
            <a:r>
              <a:rPr lang="zh-TW" altLang="en-US" smtClean="0"/>
              <a:t>志得橡膠 </a:t>
            </a:r>
            <a:r>
              <a:rPr lang="en-US" altLang="zh-TW" smtClean="0"/>
              <a:t>Tel: +886 2 8201 3978; Fax: +886 2  8201 2495</a:t>
            </a:r>
            <a:endParaRPr lang="en-US" altLang="zh-TW"/>
          </a:p>
        </p:txBody>
      </p:sp>
      <p:sp>
        <p:nvSpPr>
          <p:cNvPr id="7" name="Slide Number Placeholder 6"/>
          <p:cNvSpPr>
            <a:spLocks noGrp="1"/>
          </p:cNvSpPr>
          <p:nvPr>
            <p:ph type="sldNum" sz="quarter" idx="12"/>
          </p:nvPr>
        </p:nvSpPr>
        <p:spPr/>
        <p:txBody>
          <a:bodyPr/>
          <a:lstStyle/>
          <a:p>
            <a:pPr>
              <a:defRPr/>
            </a:pPr>
            <a:fld id="{4D8F93F4-5BE1-493F-8B15-487F010AFF53}" type="slidenum">
              <a:rPr lang="en-US" altLang="zh-TW" smtClean="0"/>
              <a:pPr>
                <a:defRPr/>
              </a:pPr>
              <a:t>‹#›</a:t>
            </a:fld>
            <a:endParaRPr lang="en-US" altLang="zh-TW"/>
          </a:p>
        </p:txBody>
      </p:sp>
    </p:spTree>
    <p:extLst>
      <p:ext uri="{BB962C8B-B14F-4D97-AF65-F5344CB8AC3E}">
        <p14:creationId xmlns:p14="http://schemas.microsoft.com/office/powerpoint/2010/main" val="1041882898"/>
      </p:ext>
    </p:extLst>
  </p:cSld>
  <p:clrMapOvr>
    <a:masterClrMapping/>
  </p:clrMapOvr>
  <p:extLst>
    <p:ext uri="{DCECCB84-F9BA-43D5-87BE-67443E8EF086}">
      <p15:sldGuideLst xmlns:p15="http://schemas.microsoft.com/office/powerpoint/2012/main" xmlns=""/>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2400" b="0"/>
            </a:lvl1pPr>
          </a:lstStyle>
          <a:p>
            <a:r>
              <a:rPr lang="zh-TW" altLang="en-US" smtClean="0"/>
              <a:t>按一下以編輯母片標題樣式</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TW" altLang="en-US" smtClean="0"/>
              <a:t>按一下圖示以新增圖片</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smtClean="0"/>
              <a:t>編輯母片文字樣式</a:t>
            </a:r>
          </a:p>
        </p:txBody>
      </p:sp>
      <p:sp>
        <p:nvSpPr>
          <p:cNvPr id="5" name="Date Placeholder 4"/>
          <p:cNvSpPr>
            <a:spLocks noGrp="1"/>
          </p:cNvSpPr>
          <p:nvPr>
            <p:ph type="dt" sz="half" idx="10"/>
          </p:nvPr>
        </p:nvSpPr>
        <p:spPr/>
        <p:txBody>
          <a:bodyPr/>
          <a:lstStyle/>
          <a:p>
            <a:pPr>
              <a:defRPr/>
            </a:pPr>
            <a:endParaRPr lang="en-US" altLang="zh-TW"/>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E9DC6B59-B357-4CDE-A734-16A01AB511B7}" type="slidenum">
              <a:rPr lang="en-US" altLang="zh-TW" smtClean="0"/>
              <a:pPr>
                <a:defRPr/>
              </a:pPr>
              <a:t>‹#›</a:t>
            </a:fld>
            <a:endParaRPr lang="en-US" altLang="zh-TW"/>
          </a:p>
        </p:txBody>
      </p:sp>
    </p:spTree>
    <p:extLst>
      <p:ext uri="{BB962C8B-B14F-4D97-AF65-F5344CB8AC3E}">
        <p14:creationId xmlns:p14="http://schemas.microsoft.com/office/powerpoint/2010/main" val="744956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633845" y="1828801"/>
            <a:ext cx="7886700" cy="4351337"/>
          </a:xfrm>
          <a:prstGeom prst="rect">
            <a:avLst/>
          </a:prstGeom>
        </p:spPr>
        <p:txBody>
          <a:bodyPr vert="horz" lIns="91440" tIns="45720" rIns="91440" bIns="45720" rtlCol="0">
            <a:normAutofit/>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pPr>
              <a:defRPr/>
            </a:pPr>
            <a:endParaRPr lang="en-US" altLang="zh-TW"/>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pPr>
              <a:defRPr/>
            </a:pPr>
            <a:r>
              <a:rPr lang="en-US" altLang="zh-TW" smtClean="0"/>
              <a:t>Company confidential and copyright </a:t>
            </a:r>
            <a:r>
              <a:rPr lang="zh-TW" altLang="en-US" smtClean="0"/>
              <a:t>志得橡膠 </a:t>
            </a:r>
            <a:r>
              <a:rPr lang="en-US" altLang="zh-TW" smtClean="0"/>
              <a:t>Tel: +886 2 8201 3978; Fax: +886 2  8201 2495</a:t>
            </a:r>
            <a:endParaRPr lang="en-US" altLang="zh-TW"/>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pPr>
              <a:defRPr/>
            </a:pPr>
            <a:fld id="{A13CC8A3-06E8-4DE5-9D05-29C638222C9B}" type="slidenum">
              <a:rPr lang="en-US" altLang="zh-TW" smtClean="0"/>
              <a:pPr>
                <a:defRPr/>
              </a:pPr>
              <a:t>‹#›</a:t>
            </a:fld>
            <a:endParaRPr lang="en-US" altLang="zh-TW"/>
          </a:p>
        </p:txBody>
      </p:sp>
    </p:spTree>
    <p:extLst>
      <p:ext uri="{BB962C8B-B14F-4D97-AF65-F5344CB8AC3E}">
        <p14:creationId xmlns:p14="http://schemas.microsoft.com/office/powerpoint/2010/main" val="2227653543"/>
      </p:ext>
    </p:extLst>
  </p:cSld>
  <p:clrMap bg1="lt1" tx1="dk1" bg2="lt2" tx2="dk2" accent1="accent1" accent2="accent2" accent3="accent3" accent4="accent4" accent5="accent5" accent6="accent6" hlink="hlink" folHlink="folHlink"/>
  <p:sldLayoutIdLst>
    <p:sldLayoutId id="2147484060" r:id="rId1"/>
    <p:sldLayoutId id="2147484061" r:id="rId2"/>
    <p:sldLayoutId id="2147484062" r:id="rId3"/>
    <p:sldLayoutId id="2147484063" r:id="rId4"/>
    <p:sldLayoutId id="2147484064" r:id="rId5"/>
    <p:sldLayoutId id="2147484065" r:id="rId6"/>
    <p:sldLayoutId id="2147484066" r:id="rId7"/>
    <p:sldLayoutId id="2147484067" r:id="rId8"/>
    <p:sldLayoutId id="2147484068" r:id="rId9"/>
    <p:sldLayoutId id="2147484069" r:id="rId10"/>
    <p:sldLayoutId id="2147484070" r:id="rId11"/>
  </p:sldLayoutIdLs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2" name="Group 11"/>
          <p:cNvGrpSpPr/>
          <p:nvPr/>
        </p:nvGrpSpPr>
        <p:grpSpPr>
          <a:xfrm>
            <a:off x="8522664" y="6255258"/>
            <a:ext cx="393192" cy="393192"/>
            <a:chOff x="8532189" y="5068824"/>
            <a:chExt cx="393192" cy="393192"/>
          </a:xfrm>
        </p:grpSpPr>
        <p:sp>
          <p:nvSpPr>
            <p:cNvPr id="8" name="Oval 7"/>
            <p:cNvSpPr>
              <a:spLocks noChangeAspect="1"/>
            </p:cNvSpPr>
            <p:nvPr/>
          </p:nvSpPr>
          <p:spPr>
            <a:xfrm>
              <a:off x="8532189" y="5068824"/>
              <a:ext cx="393192" cy="393192"/>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2" name="Title Placeholder 1"/>
          <p:cNvSpPr>
            <a:spLocks noGrp="1"/>
          </p:cNvSpPr>
          <p:nvPr>
            <p:ph type="title"/>
          </p:nvPr>
        </p:nvSpPr>
        <p:spPr>
          <a:xfrm>
            <a:off x="685800" y="484632"/>
            <a:ext cx="7772400" cy="1609344"/>
          </a:xfrm>
          <a:prstGeom prst="rect">
            <a:avLst/>
          </a:prstGeom>
        </p:spPr>
        <p:txBody>
          <a:bodyPr vert="horz" lIns="91440" tIns="45720" rIns="91440" bIns="45720" rtlCol="0" anchor="ctr">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685800" y="2121408"/>
            <a:ext cx="7772400" cy="4050792"/>
          </a:xfrm>
          <a:prstGeom prst="rect">
            <a:avLst/>
          </a:prstGeom>
        </p:spPr>
        <p:txBody>
          <a:bodyPr vert="horz" lIns="91440" tIns="45720" rIns="91440" bIns="45720" rtlCol="0">
            <a:normAutofit/>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5992368" y="6272785"/>
            <a:ext cx="2455164" cy="365125"/>
          </a:xfrm>
          <a:prstGeom prst="rect">
            <a:avLst/>
          </a:prstGeom>
        </p:spPr>
        <p:txBody>
          <a:bodyPr vert="horz" lIns="91440" tIns="45720" rIns="91440" bIns="45720" rtlCol="0" anchor="ctr"/>
          <a:lstStyle>
            <a:lvl1pPr algn="r">
              <a:defRPr sz="1000">
                <a:solidFill>
                  <a:schemeClr val="accent1">
                    <a:lumMod val="50000"/>
                  </a:schemeClr>
                </a:solidFill>
              </a:defRPr>
            </a:lvl1pPr>
          </a:lstStyle>
          <a:p>
            <a:pPr>
              <a:defRPr/>
            </a:pPr>
            <a:endParaRPr lang="en-US" altLang="zh-TW"/>
          </a:p>
        </p:txBody>
      </p:sp>
      <p:sp>
        <p:nvSpPr>
          <p:cNvPr id="5" name="Footer Placeholder 4"/>
          <p:cNvSpPr>
            <a:spLocks noGrp="1"/>
          </p:cNvSpPr>
          <p:nvPr>
            <p:ph type="ftr" sz="quarter" idx="3"/>
          </p:nvPr>
        </p:nvSpPr>
        <p:spPr>
          <a:xfrm>
            <a:off x="685800" y="6272785"/>
            <a:ext cx="4745736" cy="365125"/>
          </a:xfrm>
          <a:prstGeom prst="rect">
            <a:avLst/>
          </a:prstGeom>
        </p:spPr>
        <p:txBody>
          <a:bodyPr vert="horz" lIns="91440" tIns="45720" rIns="91440" bIns="45720" rtlCol="0" anchor="ctr"/>
          <a:lstStyle>
            <a:lvl1pPr algn="l">
              <a:defRPr sz="1000">
                <a:solidFill>
                  <a:schemeClr val="accent1">
                    <a:lumMod val="50000"/>
                  </a:schemeClr>
                </a:solidFill>
              </a:defRPr>
            </a:lvl1pPr>
          </a:lstStyle>
          <a:p>
            <a:pPr>
              <a:defRPr/>
            </a:pPr>
            <a:r>
              <a:rPr lang="en-US" altLang="zh-TW" smtClean="0"/>
              <a:t>Company confidential and copyright </a:t>
            </a:r>
            <a:r>
              <a:rPr lang="zh-TW" altLang="en-US" smtClean="0"/>
              <a:t>志得橡膠 </a:t>
            </a:r>
            <a:r>
              <a:rPr lang="en-US" altLang="zh-TW" smtClean="0"/>
              <a:t>Tel: +886 2 8201 3978; Fax: +886 2  8201 2495</a:t>
            </a:r>
            <a:endParaRPr lang="en-US" altLang="zh-TW"/>
          </a:p>
        </p:txBody>
      </p:sp>
      <p:sp>
        <p:nvSpPr>
          <p:cNvPr id="6" name="Slide Number Placeholder 5"/>
          <p:cNvSpPr>
            <a:spLocks noGrp="1"/>
          </p:cNvSpPr>
          <p:nvPr>
            <p:ph type="sldNum" sz="quarter" idx="4"/>
          </p:nvPr>
        </p:nvSpPr>
        <p:spPr>
          <a:xfrm>
            <a:off x="8483346" y="6272785"/>
            <a:ext cx="480060" cy="365125"/>
          </a:xfrm>
          <a:prstGeom prst="rect">
            <a:avLst/>
          </a:prstGeom>
        </p:spPr>
        <p:txBody>
          <a:bodyPr vert="horz" lIns="91440" tIns="45720" rIns="91440" bIns="45720" rtlCol="0" anchor="ctr"/>
          <a:lstStyle>
            <a:lvl1pPr algn="ctr">
              <a:defRPr sz="1100" b="1" spc="-70" baseline="0">
                <a:solidFill>
                  <a:srgbClr val="FFFFFF"/>
                </a:solidFill>
                <a:latin typeface="+mn-lt"/>
              </a:defRPr>
            </a:lvl1pPr>
          </a:lstStyle>
          <a:p>
            <a:pPr>
              <a:defRPr/>
            </a:pPr>
            <a:fld id="{A13CC8A3-06E8-4DE5-9D05-29C638222C9B}" type="slidenum">
              <a:rPr lang="en-US" altLang="zh-TW" smtClean="0"/>
              <a:pPr>
                <a:defRPr/>
              </a:pPr>
              <a:t>‹#›</a:t>
            </a:fld>
            <a:endParaRPr lang="en-US" altLang="zh-TW"/>
          </a:p>
        </p:txBody>
      </p:sp>
    </p:spTree>
    <p:extLst>
      <p:ext uri="{BB962C8B-B14F-4D97-AF65-F5344CB8AC3E}">
        <p14:creationId xmlns:p14="http://schemas.microsoft.com/office/powerpoint/2010/main" val="761179339"/>
      </p:ext>
    </p:extLst>
  </p:cSld>
  <p:clrMap bg1="lt1" tx1="dk1" bg2="lt2" tx2="dk2" accent1="accent1" accent2="accent2" accent3="accent3" accent4="accent4" accent5="accent5" accent6="accent6" hlink="hlink" folHlink="folHlink"/>
  <p:sldLayoutIdLst>
    <p:sldLayoutId id="2147484144" r:id="rId1"/>
    <p:sldLayoutId id="2147484145" r:id="rId2"/>
    <p:sldLayoutId id="2147484146" r:id="rId3"/>
    <p:sldLayoutId id="2147484147" r:id="rId4"/>
    <p:sldLayoutId id="2147484148" r:id="rId5"/>
    <p:sldLayoutId id="2147484149" r:id="rId6"/>
    <p:sldLayoutId id="2147484150" r:id="rId7"/>
    <p:sldLayoutId id="2147484151" r:id="rId8"/>
    <p:sldLayoutId id="2147484152" r:id="rId9"/>
    <p:sldLayoutId id="2147484153" r:id="rId10"/>
    <p:sldLayoutId id="2147484154" r:id="rId11"/>
  </p:sldLayoutIdLst>
  <p:hf sldNum="0" hdr="0" dt="0"/>
  <p:txStyles>
    <p:titleStyle>
      <a:lvl1pPr algn="l" defTabSz="914400" rtl="0" eaLnBrk="1" latinLnBrk="0" hangingPunct="1">
        <a:lnSpc>
          <a:spcPct val="90000"/>
        </a:lnSpc>
        <a:spcBef>
          <a:spcPct val="0"/>
        </a:spcBef>
        <a:buNone/>
        <a:defRPr sz="4200" b="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14.jpg"/><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17.jp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image" Target="../media/image24.png"/><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27.jpg"/><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2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17.xm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17.xml"/><Relationship Id="rId4" Type="http://schemas.openxmlformats.org/officeDocument/2006/relationships/image" Target="../media/image40.jpg"/></Relationships>
</file>

<file path=ppt/slides/_rels/slide2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13.xml"/><Relationship Id="rId4" Type="http://schemas.openxmlformats.org/officeDocument/2006/relationships/image" Target="../media/image43.jpg"/></Relationships>
</file>

<file path=ppt/slides/_rels/slide2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83197" y="4010030"/>
            <a:ext cx="8377614" cy="677108"/>
          </a:xfrm>
          <a:prstGeom prst="rect">
            <a:avLst/>
          </a:prstGeom>
          <a:noFill/>
        </p:spPr>
        <p:txBody>
          <a:bodyPr wrap="none">
            <a:spAutoFit/>
          </a:bodyPr>
          <a:lstStyle/>
          <a:p>
            <a:pPr>
              <a:defRPr/>
            </a:pPr>
            <a:r>
              <a:rPr lang="en-US" altLang="zh-TW" sz="3800" b="1" dirty="0" smtClean="0">
                <a:ln w="1905"/>
                <a:solidFill>
                  <a:srgbClr val="0000D4"/>
                </a:solidFill>
                <a:effectLst>
                  <a:innerShdw blurRad="69850" dist="43180" dir="5400000">
                    <a:srgbClr val="000000">
                      <a:alpha val="65000"/>
                    </a:srgbClr>
                  </a:innerShdw>
                </a:effectLst>
                <a:latin typeface="Arial Unicode MS" pitchFamily="34" charset="-120"/>
                <a:ea typeface="Arial Unicode MS" pitchFamily="34" charset="-120"/>
                <a:cs typeface="Arial Unicode MS" pitchFamily="34" charset="-120"/>
              </a:rPr>
              <a:t>Chief Tech Rubber Industrial Co.,	Ltd.</a:t>
            </a:r>
            <a:endParaRPr lang="zh-TW" altLang="en-US" sz="3800" b="1" dirty="0">
              <a:ln w="1905"/>
              <a:solidFill>
                <a:srgbClr val="0000D4"/>
              </a:solidFill>
              <a:effectLst>
                <a:innerShdw blurRad="69850" dist="43180" dir="5400000">
                  <a:srgbClr val="000000">
                    <a:alpha val="65000"/>
                  </a:srgbClr>
                </a:innerShdw>
              </a:effectLst>
              <a:latin typeface="Arial Unicode MS" pitchFamily="34" charset="-120"/>
              <a:ea typeface="Arial Unicode MS" pitchFamily="34" charset="-120"/>
              <a:cs typeface="Arial Unicode MS" pitchFamily="34" charset="-120"/>
            </a:endParaRPr>
          </a:p>
        </p:txBody>
      </p:sp>
      <p:sp>
        <p:nvSpPr>
          <p:cNvPr id="4" name="文字方塊 3"/>
          <p:cNvSpPr txBox="1"/>
          <p:nvPr/>
        </p:nvSpPr>
        <p:spPr>
          <a:xfrm>
            <a:off x="1139952" y="5715000"/>
            <a:ext cx="6632448" cy="646331"/>
          </a:xfrm>
          <a:prstGeom prst="rect">
            <a:avLst/>
          </a:prstGeom>
          <a:noFill/>
        </p:spPr>
        <p:txBody>
          <a:bodyPr wrap="square" rtlCol="0">
            <a:spAutoFit/>
          </a:bodyPr>
          <a:lstStyle/>
          <a:p>
            <a:r>
              <a:rPr lang="en-US" altLang="zh-TW" sz="3600" b="1" spc="-150" dirty="0" smtClean="0">
                <a:solidFill>
                  <a:srgbClr val="0000D4"/>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Company  Profile</a:t>
            </a:r>
            <a:endParaRPr lang="en-US" altLang="zh-TW" sz="3600" b="1" spc="-150" dirty="0">
              <a:solidFill>
                <a:srgbClr val="0000D4"/>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p:txBody>
      </p:sp>
      <p:sp>
        <p:nvSpPr>
          <p:cNvPr id="276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pic>
        <p:nvPicPr>
          <p:cNvPr id="5" name="圖片 4"/>
          <p:cNvPicPr>
            <a:picLocks noChangeAspect="1"/>
          </p:cNvPicPr>
          <p:nvPr/>
        </p:nvPicPr>
        <p:blipFill rotWithShape="1">
          <a:blip r:embed="rId3">
            <a:extLst>
              <a:ext uri="{28A0092B-C50C-407E-A947-70E740481C1C}">
                <a14:useLocalDpi xmlns:a14="http://schemas.microsoft.com/office/drawing/2010/main" val="0"/>
              </a:ext>
            </a:extLst>
          </a:blip>
          <a:srcRect r="61220" b="73597"/>
          <a:stretch/>
        </p:blipFill>
        <p:spPr>
          <a:xfrm>
            <a:off x="1542008" y="914400"/>
            <a:ext cx="5994678" cy="27432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頁尾版面配置區 2"/>
          <p:cNvSpPr>
            <a:spLocks noGrp="1"/>
          </p:cNvSpPr>
          <p:nvPr>
            <p:ph type="ftr" sz="quarter" idx="11"/>
          </p:nvPr>
        </p:nvSpPr>
        <p:spPr>
          <a:xfrm>
            <a:off x="3657600" y="6407944"/>
            <a:ext cx="5257800" cy="365125"/>
          </a:xfrm>
        </p:spPr>
        <p:txBody>
          <a:bodyPr/>
          <a:lstStyle/>
          <a:p>
            <a:pPr>
              <a:defRPr/>
            </a:pPr>
            <a:r>
              <a:rPr lang="en-US" altLang="zh-TW" dirty="0" smtClean="0"/>
              <a:t>Company confidential and copyright </a:t>
            </a:r>
            <a:r>
              <a:rPr lang="zh-TW" altLang="en-US" dirty="0" smtClean="0"/>
              <a:t>志得橡膠 </a:t>
            </a:r>
            <a:r>
              <a:rPr lang="en-US" altLang="zh-TW" dirty="0" smtClean="0"/>
              <a:t>Tel: +886 2 2668-7377 ; Fax: +886 2  2668 7554</a:t>
            </a:r>
            <a:endParaRPr lang="en-US" altLang="zh-TW" dirty="0"/>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3" name="標題 2"/>
          <p:cNvSpPr>
            <a:spLocks noGrp="1"/>
          </p:cNvSpPr>
          <p:nvPr>
            <p:ph type="title"/>
          </p:nvPr>
        </p:nvSpPr>
        <p:spPr>
          <a:xfrm>
            <a:off x="457200" y="152400"/>
            <a:ext cx="8229600" cy="562808"/>
          </a:xfrm>
        </p:spPr>
        <p:txBody>
          <a:bodyPr>
            <a:normAutofit/>
          </a:bodyPr>
          <a:lstStyle/>
          <a:p>
            <a:r>
              <a:rPr lang="en-US" altLang="zh-TW" sz="3200" dirty="0">
                <a:solidFill>
                  <a:schemeClr val="tx1"/>
                </a:solidFill>
                <a:effectLst/>
                <a:latin typeface="Times New Roman" pitchFamily="18" charset="0"/>
                <a:cs typeface="Times New Roman" pitchFamily="18" charset="0"/>
              </a:rPr>
              <a:t>Product Applications</a:t>
            </a:r>
            <a:endParaRPr lang="zh-TW" altLang="en-US" sz="3200" dirty="0">
              <a:solidFill>
                <a:schemeClr val="tx1"/>
              </a:solidFill>
              <a:effectLst/>
              <a:latin typeface="Times New Roman" pitchFamily="18" charset="0"/>
              <a:cs typeface="Times New Roman" pitchFamily="18" charset="0"/>
            </a:endParaRPr>
          </a:p>
        </p:txBody>
      </p:sp>
      <p:sp>
        <p:nvSpPr>
          <p:cNvPr id="4" name="頁尾版面配置區 3"/>
          <p:cNvSpPr>
            <a:spLocks noGrp="1"/>
          </p:cNvSpPr>
          <p:nvPr>
            <p:ph type="ftr" sz="quarter" idx="11"/>
          </p:nvPr>
        </p:nvSpPr>
        <p:spPr>
          <a:xfrm>
            <a:off x="3810000" y="6407944"/>
            <a:ext cx="5241583" cy="365125"/>
          </a:xfrm>
        </p:spPr>
        <p:txBody>
          <a:bodyPr/>
          <a:lstStyle/>
          <a:p>
            <a:pPr>
              <a:defRPr/>
            </a:pPr>
            <a:r>
              <a:rPr lang="en-US" altLang="zh-TW" dirty="0"/>
              <a:t>Company confidential and copyright </a:t>
            </a:r>
            <a:r>
              <a:rPr lang="zh-TW" altLang="en-US" dirty="0"/>
              <a:t>志得橡膠 </a:t>
            </a:r>
            <a:r>
              <a:rPr lang="en-US" altLang="zh-TW" dirty="0"/>
              <a:t>Tel: +886 2 2668-7377 ; Fax: +886 2  2668 7554</a:t>
            </a:r>
          </a:p>
        </p:txBody>
      </p:sp>
      <p:sp>
        <p:nvSpPr>
          <p:cNvPr id="8" name="直排文字版面配置區 7"/>
          <p:cNvSpPr>
            <a:spLocks noGrp="1"/>
          </p:cNvSpPr>
          <p:nvPr>
            <p:ph type="body" orient="vert" idx="4294967295"/>
          </p:nvPr>
        </p:nvSpPr>
        <p:spPr>
          <a:xfrm>
            <a:off x="228600" y="762000"/>
            <a:ext cx="8610600" cy="5943600"/>
          </a:xfrm>
        </p:spPr>
        <p:txBody>
          <a:bodyPr/>
          <a:lstStyle/>
          <a:p>
            <a:pPr marL="0" indent="0">
              <a:buNone/>
            </a:pPr>
            <a:r>
              <a:rPr lang="en-US" altLang="zh-TW" sz="2000" b="1" dirty="0" smtClean="0">
                <a:latin typeface="Times New Roman" pitchFamily="18" charset="0"/>
                <a:cs typeface="Times New Roman" pitchFamily="18" charset="0"/>
              </a:rPr>
              <a:t>Telecommunications:</a:t>
            </a:r>
          </a:p>
          <a:p>
            <a:pPr>
              <a:buFont typeface="Wingdings" pitchFamily="2" charset="2"/>
              <a:buChar char="Ø"/>
            </a:pPr>
            <a:r>
              <a:rPr lang="en-US" altLang="zh-TW" sz="2000" b="1" dirty="0" smtClean="0">
                <a:latin typeface="Times New Roman" pitchFamily="18" charset="0"/>
                <a:cs typeface="Times New Roman" pitchFamily="18" charset="0"/>
              </a:rPr>
              <a:t>Various Keypads </a:t>
            </a:r>
          </a:p>
          <a:p>
            <a:pPr>
              <a:buFont typeface="Wingdings" pitchFamily="2" charset="2"/>
              <a:buChar char="Ø"/>
            </a:pPr>
            <a:r>
              <a:rPr lang="en-US" altLang="zh-TW" sz="2000" b="1" dirty="0" smtClean="0">
                <a:latin typeface="Times New Roman" pitchFamily="18" charset="0"/>
                <a:cs typeface="Times New Roman" pitchFamily="18" charset="0"/>
              </a:rPr>
              <a:t>Smartphone Cover Seal</a:t>
            </a:r>
          </a:p>
          <a:p>
            <a:pPr>
              <a:buFont typeface="Wingdings" pitchFamily="2" charset="2"/>
              <a:buChar char="Ø"/>
            </a:pPr>
            <a:r>
              <a:rPr lang="en-US" altLang="zh-TW" sz="2000" b="1" dirty="0" smtClean="0">
                <a:latin typeface="Times New Roman" pitchFamily="18" charset="0"/>
                <a:cs typeface="Times New Roman" pitchFamily="18" charset="0"/>
              </a:rPr>
              <a:t>Waterproof  Seal</a:t>
            </a:r>
          </a:p>
          <a:p>
            <a:pPr>
              <a:buFont typeface="Wingdings" pitchFamily="2" charset="2"/>
              <a:buChar char="Ø"/>
            </a:pPr>
            <a:r>
              <a:rPr lang="en-US" altLang="zh-TW" sz="2000" b="1" dirty="0" smtClean="0">
                <a:latin typeface="Times New Roman" pitchFamily="18" charset="0"/>
                <a:cs typeface="Times New Roman" pitchFamily="18" charset="0"/>
              </a:rPr>
              <a:t>And so on.</a:t>
            </a:r>
          </a:p>
          <a:p>
            <a:pPr>
              <a:buFontTx/>
              <a:buChar char="-"/>
            </a:pPr>
            <a:endParaRPr lang="en-US" altLang="zh-TW" sz="2000" b="1" dirty="0" smtClean="0">
              <a:latin typeface="Times New Roman" pitchFamily="18" charset="0"/>
              <a:cs typeface="Times New Roman" pitchFamily="18" charset="0"/>
            </a:endParaRPr>
          </a:p>
          <a:p>
            <a:pPr>
              <a:buFontTx/>
              <a:buChar char="-"/>
            </a:pPr>
            <a:endParaRPr lang="en-US" altLang="zh-TW" sz="2000" b="1" dirty="0" smtClean="0">
              <a:latin typeface="Times New Roman" pitchFamily="18" charset="0"/>
              <a:cs typeface="Times New Roman" pitchFamily="18" charset="0"/>
            </a:endParaRPr>
          </a:p>
          <a:p>
            <a:pPr>
              <a:buFontTx/>
              <a:buChar char="-"/>
            </a:pPr>
            <a:endParaRPr lang="zh-TW" altLang="en-US" sz="2800" b="1" dirty="0">
              <a:latin typeface="Times New Roman" pitchFamily="18" charset="0"/>
              <a:cs typeface="Times New Roman" pitchFamily="18" charset="0"/>
            </a:endParaRPr>
          </a:p>
        </p:txBody>
      </p:sp>
      <p:pic>
        <p:nvPicPr>
          <p:cNvPr id="2" name="圖片 1"/>
          <p:cNvPicPr>
            <a:picLocks noChangeAspect="1"/>
          </p:cNvPicPr>
          <p:nvPr/>
        </p:nvPicPr>
        <p:blipFill rotWithShape="1">
          <a:blip r:embed="rId3">
            <a:extLst>
              <a:ext uri="{28A0092B-C50C-407E-A947-70E740481C1C}">
                <a14:useLocalDpi xmlns:a14="http://schemas.microsoft.com/office/drawing/2010/main" val="0"/>
              </a:ext>
            </a:extLst>
          </a:blip>
          <a:srcRect l="52875" t="28743" r="12511" b="29138"/>
          <a:stretch/>
        </p:blipFill>
        <p:spPr>
          <a:xfrm rot="1381324">
            <a:off x="721832" y="3363564"/>
            <a:ext cx="2867025" cy="2326878"/>
          </a:xfrm>
          <a:prstGeom prst="rect">
            <a:avLst/>
          </a:prstGeom>
        </p:spPr>
      </p:pic>
      <p:pic>
        <p:nvPicPr>
          <p:cNvPr id="5" name="圖片 4"/>
          <p:cNvPicPr>
            <a:picLocks noChangeAspect="1"/>
          </p:cNvPicPr>
          <p:nvPr/>
        </p:nvPicPr>
        <p:blipFill rotWithShape="1">
          <a:blip r:embed="rId4">
            <a:extLst>
              <a:ext uri="{28A0092B-C50C-407E-A947-70E740481C1C}">
                <a14:useLocalDpi xmlns:a14="http://schemas.microsoft.com/office/drawing/2010/main" val="0"/>
              </a:ext>
            </a:extLst>
          </a:blip>
          <a:srcRect l="18331" t="6911" r="16761" b="5985"/>
          <a:stretch/>
        </p:blipFill>
        <p:spPr>
          <a:xfrm>
            <a:off x="5588072" y="401340"/>
            <a:ext cx="3251128" cy="3696847"/>
          </a:xfrm>
          <a:prstGeom prst="rect">
            <a:avLst/>
          </a:prstGeom>
        </p:spPr>
      </p:pic>
      <p:pic>
        <p:nvPicPr>
          <p:cNvPr id="6" name="圖片 5"/>
          <p:cNvPicPr>
            <a:picLocks noChangeAspect="1"/>
          </p:cNvPicPr>
          <p:nvPr/>
        </p:nvPicPr>
        <p:blipFill rotWithShape="1">
          <a:blip r:embed="rId5">
            <a:extLst>
              <a:ext uri="{28A0092B-C50C-407E-A947-70E740481C1C}">
                <a14:useLocalDpi xmlns:a14="http://schemas.microsoft.com/office/drawing/2010/main" val="0"/>
              </a:ext>
            </a:extLst>
          </a:blip>
          <a:srcRect l="14135" t="8376" r="8269" b="9927"/>
          <a:stretch/>
        </p:blipFill>
        <p:spPr>
          <a:xfrm>
            <a:off x="4862083" y="4277363"/>
            <a:ext cx="3293631" cy="2063112"/>
          </a:xfrm>
          <a:prstGeom prst="rect">
            <a:avLst/>
          </a:prstGeom>
        </p:spPr>
      </p:pic>
    </p:spTree>
    <p:extLst>
      <p:ext uri="{BB962C8B-B14F-4D97-AF65-F5344CB8AC3E}">
        <p14:creationId xmlns:p14="http://schemas.microsoft.com/office/powerpoint/2010/main" val="30036056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3516" y="405597"/>
            <a:ext cx="4085684" cy="3328203"/>
          </a:xfrm>
          <a:prstGeom prst="rect">
            <a:avLst/>
          </a:prstGeom>
        </p:spPr>
      </p:pic>
      <p:sp>
        <p:nvSpPr>
          <p:cNvPr id="276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3" name="標題 2"/>
          <p:cNvSpPr>
            <a:spLocks noGrp="1"/>
          </p:cNvSpPr>
          <p:nvPr>
            <p:ph type="title"/>
          </p:nvPr>
        </p:nvSpPr>
        <p:spPr>
          <a:xfrm>
            <a:off x="381000" y="113546"/>
            <a:ext cx="8229600" cy="563562"/>
          </a:xfrm>
        </p:spPr>
        <p:txBody>
          <a:bodyPr>
            <a:normAutofit/>
          </a:bodyPr>
          <a:lstStyle/>
          <a:p>
            <a:r>
              <a:rPr lang="en-US" altLang="zh-TW" sz="3200" dirty="0">
                <a:solidFill>
                  <a:schemeClr val="tx1"/>
                </a:solidFill>
                <a:effectLst/>
                <a:latin typeface="Times New Roman" pitchFamily="18" charset="0"/>
                <a:cs typeface="Times New Roman" pitchFamily="18" charset="0"/>
              </a:rPr>
              <a:t>Product Applications</a:t>
            </a:r>
            <a:endParaRPr lang="zh-TW" altLang="en-US" sz="3200" dirty="0">
              <a:solidFill>
                <a:schemeClr val="tx1"/>
              </a:solidFill>
              <a:effectLst/>
              <a:latin typeface="Times New Roman" pitchFamily="18" charset="0"/>
              <a:cs typeface="Times New Roman" pitchFamily="18" charset="0"/>
            </a:endParaRPr>
          </a:p>
        </p:txBody>
      </p:sp>
      <p:sp>
        <p:nvSpPr>
          <p:cNvPr id="4" name="頁尾版面配置區 3"/>
          <p:cNvSpPr>
            <a:spLocks noGrp="1"/>
          </p:cNvSpPr>
          <p:nvPr>
            <p:ph type="ftr" sz="quarter" idx="11"/>
          </p:nvPr>
        </p:nvSpPr>
        <p:spPr>
          <a:xfrm>
            <a:off x="3810000" y="6407944"/>
            <a:ext cx="5257800" cy="365125"/>
          </a:xfrm>
        </p:spPr>
        <p:txBody>
          <a:bodyPr/>
          <a:lstStyle/>
          <a:p>
            <a:pPr>
              <a:defRPr/>
            </a:pPr>
            <a:r>
              <a:rPr lang="en-US" altLang="zh-TW" dirty="0"/>
              <a:t>Company confidential and copyright </a:t>
            </a:r>
            <a:r>
              <a:rPr lang="zh-TW" altLang="en-US" dirty="0"/>
              <a:t>志得橡膠 </a:t>
            </a:r>
            <a:r>
              <a:rPr lang="en-US" altLang="zh-TW" dirty="0"/>
              <a:t>Tel: +886 2 2668-7377 ; Fax: +886 2  2668 7554</a:t>
            </a:r>
          </a:p>
        </p:txBody>
      </p:sp>
      <p:sp>
        <p:nvSpPr>
          <p:cNvPr id="8" name="直排文字版面配置區 7"/>
          <p:cNvSpPr>
            <a:spLocks noGrp="1"/>
          </p:cNvSpPr>
          <p:nvPr>
            <p:ph type="body" orient="vert" idx="4294967295"/>
          </p:nvPr>
        </p:nvSpPr>
        <p:spPr>
          <a:xfrm>
            <a:off x="161925" y="762000"/>
            <a:ext cx="8829675" cy="5943600"/>
          </a:xfrm>
        </p:spPr>
        <p:txBody>
          <a:bodyPr/>
          <a:lstStyle/>
          <a:p>
            <a:pPr marL="0" indent="0">
              <a:buNone/>
            </a:pPr>
            <a:r>
              <a:rPr lang="en-US" altLang="zh-TW" sz="2800" b="1" dirty="0" smtClean="0">
                <a:latin typeface="Times New Roman" pitchFamily="18" charset="0"/>
                <a:cs typeface="Times New Roman" pitchFamily="18" charset="0"/>
              </a:rPr>
              <a:t>Medical:</a:t>
            </a:r>
          </a:p>
          <a:p>
            <a:pPr>
              <a:buFont typeface="Wingdings" pitchFamily="2" charset="2"/>
              <a:buChar char="Ø"/>
            </a:pPr>
            <a:r>
              <a:rPr lang="en-US" altLang="zh-TW" sz="2000" b="1" dirty="0" smtClean="0">
                <a:latin typeface="Times New Roman" pitchFamily="18" charset="0"/>
                <a:cs typeface="Times New Roman" pitchFamily="18" charset="0"/>
              </a:rPr>
              <a:t>Various O-rings </a:t>
            </a:r>
          </a:p>
          <a:p>
            <a:pPr>
              <a:buFont typeface="Wingdings" pitchFamily="2" charset="2"/>
              <a:buChar char="Ø"/>
            </a:pPr>
            <a:r>
              <a:rPr lang="en-US" altLang="zh-TW" sz="2000" b="1" dirty="0" smtClean="0">
                <a:latin typeface="Times New Roman" pitchFamily="18" charset="0"/>
                <a:cs typeface="Times New Roman" pitchFamily="18" charset="0"/>
              </a:rPr>
              <a:t>Waterproof  Seal </a:t>
            </a:r>
          </a:p>
          <a:p>
            <a:pPr>
              <a:buFont typeface="Wingdings" pitchFamily="2" charset="2"/>
              <a:buChar char="Ø"/>
            </a:pPr>
            <a:r>
              <a:rPr lang="en-US" altLang="zh-TW" sz="2000" b="1" dirty="0" smtClean="0">
                <a:latin typeface="Times New Roman" pitchFamily="18" charset="0"/>
                <a:cs typeface="Times New Roman" pitchFamily="18" charset="0"/>
              </a:rPr>
              <a:t>Silicone drip tip stopper</a:t>
            </a:r>
          </a:p>
          <a:p>
            <a:pPr>
              <a:buFont typeface="Wingdings" pitchFamily="2" charset="2"/>
              <a:buChar char="Ø"/>
            </a:pPr>
            <a:r>
              <a:rPr lang="en-US" altLang="zh-TW" sz="2000" b="1" dirty="0" smtClean="0">
                <a:latin typeface="Times New Roman" pitchFamily="18" charset="0"/>
                <a:cs typeface="Times New Roman" pitchFamily="18" charset="0"/>
              </a:rPr>
              <a:t>Rubber to plastic bonding</a:t>
            </a:r>
          </a:p>
          <a:p>
            <a:pPr>
              <a:buFont typeface="Wingdings" pitchFamily="2" charset="2"/>
              <a:buChar char="Ø"/>
            </a:pPr>
            <a:r>
              <a:rPr lang="en-US" altLang="zh-TW" sz="2000" b="1" dirty="0" smtClean="0">
                <a:latin typeface="Times New Roman" pitchFamily="18" charset="0"/>
                <a:cs typeface="Times New Roman" pitchFamily="18" charset="0"/>
              </a:rPr>
              <a:t>Rubber to fabric bonding</a:t>
            </a:r>
          </a:p>
          <a:p>
            <a:pPr marL="0" indent="0">
              <a:buNone/>
            </a:pPr>
            <a:endParaRPr lang="zh-TW" altLang="en-US" sz="2800" b="1" dirty="0">
              <a:latin typeface="Times New Roman" pitchFamily="18" charset="0"/>
              <a:cs typeface="Times New Roman" pitchFamily="18" charset="0"/>
            </a:endParaRPr>
          </a:p>
        </p:txBody>
      </p:sp>
      <p:pic>
        <p:nvPicPr>
          <p:cNvPr id="7" name="圖片 6"/>
          <p:cNvPicPr>
            <a:picLocks noChangeAspect="1"/>
          </p:cNvPicPr>
          <p:nvPr/>
        </p:nvPicPr>
        <p:blipFill rotWithShape="1">
          <a:blip r:embed="rId4">
            <a:extLst>
              <a:ext uri="{28A0092B-C50C-407E-A947-70E740481C1C}">
                <a14:useLocalDpi xmlns:a14="http://schemas.microsoft.com/office/drawing/2010/main" val="0"/>
              </a:ext>
            </a:extLst>
          </a:blip>
          <a:srcRect l="6096" t="14994" r="5436" b="6901"/>
          <a:stretch/>
        </p:blipFill>
        <p:spPr>
          <a:xfrm>
            <a:off x="533400" y="3448051"/>
            <a:ext cx="4220116" cy="2482730"/>
          </a:xfrm>
          <a:prstGeom prst="rect">
            <a:avLst/>
          </a:prstGeom>
        </p:spPr>
      </p:pic>
      <p:pic>
        <p:nvPicPr>
          <p:cNvPr id="9" name="圖片 8"/>
          <p:cNvPicPr>
            <a:picLocks noChangeAspect="1"/>
          </p:cNvPicPr>
          <p:nvPr/>
        </p:nvPicPr>
        <p:blipFill rotWithShape="1">
          <a:blip r:embed="rId5" cstate="print">
            <a:extLst>
              <a:ext uri="{28A0092B-C50C-407E-A947-70E740481C1C}">
                <a14:useLocalDpi xmlns:a14="http://schemas.microsoft.com/office/drawing/2010/main" val="0"/>
              </a:ext>
            </a:extLst>
          </a:blip>
          <a:srcRect l="4583" t="11719" r="3437" b="8960"/>
          <a:stretch/>
        </p:blipFill>
        <p:spPr>
          <a:xfrm>
            <a:off x="4753516" y="3677731"/>
            <a:ext cx="4333875" cy="2491631"/>
          </a:xfrm>
          <a:prstGeom prst="rect">
            <a:avLst/>
          </a:prstGeom>
        </p:spPr>
      </p:pic>
    </p:spTree>
    <p:extLst>
      <p:ext uri="{BB962C8B-B14F-4D97-AF65-F5344CB8AC3E}">
        <p14:creationId xmlns:p14="http://schemas.microsoft.com/office/powerpoint/2010/main" val="34287972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a:picLocks noChangeAspect="1"/>
          </p:cNvPicPr>
          <p:nvPr/>
        </p:nvPicPr>
        <p:blipFill rotWithShape="1">
          <a:blip r:embed="rId3" cstate="print">
            <a:extLst>
              <a:ext uri="{28A0092B-C50C-407E-A947-70E740481C1C}">
                <a14:useLocalDpi xmlns:a14="http://schemas.microsoft.com/office/drawing/2010/main" val="0"/>
              </a:ext>
            </a:extLst>
          </a:blip>
          <a:srcRect l="11250" t="8594" r="10417" b="7188"/>
          <a:stretch/>
        </p:blipFill>
        <p:spPr>
          <a:xfrm>
            <a:off x="5638800" y="1219200"/>
            <a:ext cx="3360024" cy="2408316"/>
          </a:xfrm>
          <a:prstGeom prst="rect">
            <a:avLst/>
          </a:prstGeom>
        </p:spPr>
      </p:pic>
      <p:sp>
        <p:nvSpPr>
          <p:cNvPr id="276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4" name="標題 3"/>
          <p:cNvSpPr>
            <a:spLocks noGrp="1"/>
          </p:cNvSpPr>
          <p:nvPr>
            <p:ph type="title"/>
          </p:nvPr>
        </p:nvSpPr>
        <p:spPr>
          <a:xfrm>
            <a:off x="457200" y="152400"/>
            <a:ext cx="8229600" cy="762000"/>
          </a:xfrm>
        </p:spPr>
        <p:txBody>
          <a:bodyPr>
            <a:normAutofit/>
          </a:bodyPr>
          <a:lstStyle/>
          <a:p>
            <a:r>
              <a:rPr lang="en-US" altLang="zh-TW" sz="3200" dirty="0" smtClean="0">
                <a:solidFill>
                  <a:schemeClr val="tx1"/>
                </a:solidFill>
                <a:effectLst/>
                <a:latin typeface="Times New Roman" pitchFamily="18" charset="0"/>
                <a:cs typeface="Times New Roman" pitchFamily="18" charset="0"/>
              </a:rPr>
              <a:t>Product Applications:</a:t>
            </a:r>
            <a:endParaRPr lang="zh-TW" altLang="en-US" sz="3200" dirty="0">
              <a:solidFill>
                <a:schemeClr val="tx1"/>
              </a:solidFill>
              <a:effectLst/>
              <a:latin typeface="Times New Roman" pitchFamily="18" charset="0"/>
              <a:cs typeface="Times New Roman" pitchFamily="18" charset="0"/>
            </a:endParaRPr>
          </a:p>
        </p:txBody>
      </p:sp>
      <p:sp>
        <p:nvSpPr>
          <p:cNvPr id="6" name="頁尾版面配置區 5"/>
          <p:cNvSpPr>
            <a:spLocks noGrp="1"/>
          </p:cNvSpPr>
          <p:nvPr>
            <p:ph type="ftr" sz="quarter" idx="11"/>
          </p:nvPr>
        </p:nvSpPr>
        <p:spPr>
          <a:xfrm>
            <a:off x="3952875" y="6467475"/>
            <a:ext cx="5095876" cy="365125"/>
          </a:xfrm>
        </p:spPr>
        <p:txBody>
          <a:bodyPr/>
          <a:lstStyle/>
          <a:p>
            <a:pPr>
              <a:defRPr/>
            </a:pPr>
            <a:r>
              <a:rPr lang="en-US" altLang="zh-TW" dirty="0" smtClean="0"/>
              <a:t>Company confidential and copyright </a:t>
            </a:r>
            <a:r>
              <a:rPr lang="zh-TW" altLang="en-US" dirty="0" smtClean="0"/>
              <a:t>志得橡膠 </a:t>
            </a:r>
            <a:r>
              <a:rPr lang="en-US" altLang="zh-TW" dirty="0" smtClean="0"/>
              <a:t>Tel: +886 2 8201 3978; Fax: +886 2  8201 2495</a:t>
            </a:r>
            <a:endParaRPr lang="en-US" altLang="zh-TW" dirty="0"/>
          </a:p>
        </p:txBody>
      </p:sp>
      <p:sp>
        <p:nvSpPr>
          <p:cNvPr id="8" name="直排文字版面配置區 7"/>
          <p:cNvSpPr>
            <a:spLocks noGrp="1"/>
          </p:cNvSpPr>
          <p:nvPr>
            <p:ph type="body" orient="vert" idx="4294967295"/>
          </p:nvPr>
        </p:nvSpPr>
        <p:spPr>
          <a:xfrm>
            <a:off x="152400" y="762000"/>
            <a:ext cx="8763000" cy="5729288"/>
          </a:xfrm>
        </p:spPr>
        <p:txBody>
          <a:bodyPr>
            <a:normAutofit/>
          </a:bodyPr>
          <a:lstStyle/>
          <a:p>
            <a:pPr marL="0" indent="0">
              <a:buNone/>
            </a:pPr>
            <a:r>
              <a:rPr lang="en-US" altLang="zh-TW" sz="2800" b="1" dirty="0" smtClean="0">
                <a:latin typeface="Times New Roman" pitchFamily="18" charset="0"/>
                <a:cs typeface="Times New Roman" pitchFamily="18" charset="0"/>
              </a:rPr>
              <a:t>Computer &amp; Consumer </a:t>
            </a:r>
            <a:r>
              <a:rPr lang="en-US" altLang="zh-TW" sz="2800" b="1" dirty="0">
                <a:latin typeface="Times New Roman" pitchFamily="18" charset="0"/>
                <a:cs typeface="Times New Roman" pitchFamily="18" charset="0"/>
              </a:rPr>
              <a:t>Electronics:</a:t>
            </a:r>
          </a:p>
          <a:p>
            <a:pPr marL="342900" indent="-342900">
              <a:buFont typeface="Wingdings" pitchFamily="2" charset="2"/>
              <a:buChar char="Ø"/>
            </a:pPr>
            <a:r>
              <a:rPr lang="en-US" altLang="zh-TW" sz="2000" b="1" dirty="0" smtClean="0">
                <a:latin typeface="Times New Roman" pitchFamily="18" charset="0"/>
                <a:cs typeface="Times New Roman" pitchFamily="18" charset="0"/>
              </a:rPr>
              <a:t>Various </a:t>
            </a:r>
            <a:r>
              <a:rPr lang="en-US" altLang="zh-TW" sz="2000" b="1" dirty="0">
                <a:latin typeface="Times New Roman" pitchFamily="18" charset="0"/>
                <a:cs typeface="Times New Roman" pitchFamily="18" charset="0"/>
              </a:rPr>
              <a:t>O-rings </a:t>
            </a:r>
          </a:p>
          <a:p>
            <a:pPr marL="342900" indent="-342900">
              <a:buFont typeface="Wingdings" pitchFamily="2" charset="2"/>
              <a:buChar char="Ø"/>
            </a:pPr>
            <a:r>
              <a:rPr lang="en-US" altLang="zh-TW" sz="2000" b="1" dirty="0" smtClean="0">
                <a:latin typeface="Times New Roman" pitchFamily="18" charset="0"/>
                <a:cs typeface="Times New Roman" pitchFamily="18" charset="0"/>
              </a:rPr>
              <a:t>Waterproof  products in Silicone Rubber</a:t>
            </a:r>
            <a:endParaRPr lang="en-US" altLang="zh-TW" sz="2000" b="1" dirty="0">
              <a:latin typeface="Times New Roman" pitchFamily="18" charset="0"/>
              <a:cs typeface="Times New Roman" pitchFamily="18" charset="0"/>
            </a:endParaRPr>
          </a:p>
          <a:p>
            <a:pPr marL="342900" indent="-342900">
              <a:buFont typeface="Wingdings" pitchFamily="2" charset="2"/>
              <a:buChar char="Ø"/>
            </a:pPr>
            <a:r>
              <a:rPr lang="en-US" altLang="zh-TW" sz="2000" b="1" dirty="0" smtClean="0">
                <a:latin typeface="Times New Roman" pitchFamily="18" charset="0"/>
                <a:cs typeface="Times New Roman" pitchFamily="18" charset="0"/>
              </a:rPr>
              <a:t>Rubber </a:t>
            </a:r>
            <a:r>
              <a:rPr lang="en-US" altLang="zh-TW" sz="2000" b="1" dirty="0">
                <a:latin typeface="Times New Roman" pitchFamily="18" charset="0"/>
                <a:cs typeface="Times New Roman" pitchFamily="18" charset="0"/>
              </a:rPr>
              <a:t>to plastic bonding</a:t>
            </a:r>
          </a:p>
          <a:p>
            <a:pPr marL="342900" indent="-342900">
              <a:buFont typeface="Wingdings" pitchFamily="2" charset="2"/>
              <a:buChar char="Ø"/>
            </a:pPr>
            <a:r>
              <a:rPr lang="en-US" altLang="zh-TW" sz="2000" b="1" dirty="0" smtClean="0">
                <a:latin typeface="Times New Roman" pitchFamily="18" charset="0"/>
                <a:cs typeface="Times New Roman" pitchFamily="18" charset="0"/>
              </a:rPr>
              <a:t>Rubber </a:t>
            </a:r>
            <a:r>
              <a:rPr lang="en-US" altLang="zh-TW" sz="2000" b="1" dirty="0">
                <a:latin typeface="Times New Roman" pitchFamily="18" charset="0"/>
                <a:cs typeface="Times New Roman" pitchFamily="18" charset="0"/>
              </a:rPr>
              <a:t>to </a:t>
            </a:r>
            <a:r>
              <a:rPr lang="en-US" altLang="zh-TW" sz="2000" b="1" dirty="0" smtClean="0">
                <a:latin typeface="Times New Roman" pitchFamily="18" charset="0"/>
                <a:cs typeface="Times New Roman" pitchFamily="18" charset="0"/>
              </a:rPr>
              <a:t>metal bonding</a:t>
            </a:r>
          </a:p>
          <a:p>
            <a:pPr marL="342900" indent="-342900">
              <a:buFont typeface="Wingdings" pitchFamily="2" charset="2"/>
              <a:buChar char="Ø"/>
            </a:pPr>
            <a:r>
              <a:rPr lang="en-US" altLang="zh-TW" sz="2000" b="1" dirty="0" smtClean="0">
                <a:latin typeface="Times New Roman" pitchFamily="18" charset="0"/>
                <a:cs typeface="Times New Roman" pitchFamily="18" charset="0"/>
              </a:rPr>
              <a:t>Rubber to FPC bonding</a:t>
            </a:r>
            <a:endParaRPr lang="en-US" altLang="zh-TW" sz="2000" b="1" dirty="0">
              <a:latin typeface="Times New Roman" pitchFamily="18" charset="0"/>
              <a:cs typeface="Times New Roman" pitchFamily="18" charset="0"/>
            </a:endParaRPr>
          </a:p>
          <a:p>
            <a:pPr marL="0" indent="0">
              <a:buNone/>
            </a:pPr>
            <a:endParaRPr lang="en-US" altLang="zh-TW" sz="2800" b="1" dirty="0" smtClean="0">
              <a:latin typeface="Times New Roman" pitchFamily="18" charset="0"/>
              <a:cs typeface="Times New Roman" pitchFamily="18" charset="0"/>
            </a:endParaRPr>
          </a:p>
          <a:p>
            <a:pPr marL="0" indent="0">
              <a:buNone/>
            </a:pPr>
            <a:endParaRPr lang="en-US" altLang="zh-TW" sz="2000" dirty="0" smtClean="0">
              <a:latin typeface="Times New Roman" pitchFamily="18" charset="0"/>
              <a:cs typeface="Times New Roman" pitchFamily="18" charset="0"/>
            </a:endParaRPr>
          </a:p>
          <a:p>
            <a:pPr marL="0" indent="0">
              <a:buNone/>
            </a:pPr>
            <a:r>
              <a:rPr lang="en-US" altLang="zh-TW" sz="2800" b="1" dirty="0" smtClean="0">
                <a:latin typeface="Times New Roman" pitchFamily="18" charset="0"/>
                <a:cs typeface="Times New Roman" pitchFamily="18" charset="0"/>
              </a:rPr>
              <a:t>		</a:t>
            </a:r>
          </a:p>
          <a:p>
            <a:pPr lvl="1">
              <a:buFontTx/>
              <a:buChar char="-"/>
            </a:pPr>
            <a:endParaRPr lang="zh-TW" altLang="en-US" sz="2400" b="1" dirty="0">
              <a:latin typeface="Times New Roman" pitchFamily="18" charset="0"/>
              <a:cs typeface="Times New Roman" pitchFamily="18" charset="0"/>
            </a:endParaRPr>
          </a:p>
        </p:txBody>
      </p:sp>
      <p:pic>
        <p:nvPicPr>
          <p:cNvPr id="5" name="圖片 4"/>
          <p:cNvPicPr>
            <a:picLocks noChangeAspect="1"/>
          </p:cNvPicPr>
          <p:nvPr/>
        </p:nvPicPr>
        <p:blipFill rotWithShape="1">
          <a:blip r:embed="rId4" cstate="print">
            <a:extLst>
              <a:ext uri="{28A0092B-C50C-407E-A947-70E740481C1C}">
                <a14:useLocalDpi xmlns:a14="http://schemas.microsoft.com/office/drawing/2010/main" val="0"/>
              </a:ext>
            </a:extLst>
          </a:blip>
          <a:srcRect l="12395" t="18749" r="14063" b="13126"/>
          <a:stretch/>
        </p:blipFill>
        <p:spPr>
          <a:xfrm>
            <a:off x="5557837" y="1828800"/>
            <a:ext cx="1076324" cy="664699"/>
          </a:xfrm>
          <a:prstGeom prst="rect">
            <a:avLst/>
          </a:prstGeom>
        </p:spPr>
      </p:pic>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2" y="3634997"/>
            <a:ext cx="3343274" cy="2832478"/>
          </a:xfrm>
          <a:prstGeom prst="rect">
            <a:avLst/>
          </a:prstGeom>
        </p:spPr>
      </p:pic>
      <p:pic>
        <p:nvPicPr>
          <p:cNvPr id="7" name="圖片 6"/>
          <p:cNvPicPr>
            <a:picLocks noChangeAspect="1"/>
          </p:cNvPicPr>
          <p:nvPr/>
        </p:nvPicPr>
        <p:blipFill rotWithShape="1">
          <a:blip r:embed="rId6">
            <a:extLst>
              <a:ext uri="{28A0092B-C50C-407E-A947-70E740481C1C}">
                <a14:useLocalDpi xmlns:a14="http://schemas.microsoft.com/office/drawing/2010/main" val="0"/>
              </a:ext>
            </a:extLst>
          </a:blip>
          <a:srcRect l="12165" t="6309" r="22940" b="6591"/>
          <a:stretch/>
        </p:blipFill>
        <p:spPr>
          <a:xfrm>
            <a:off x="4800601" y="3627516"/>
            <a:ext cx="3733799" cy="2673381"/>
          </a:xfrm>
          <a:prstGeom prst="rect">
            <a:avLst/>
          </a:prstGeom>
        </p:spPr>
      </p:pic>
    </p:spTree>
    <p:extLst>
      <p:ext uri="{BB962C8B-B14F-4D97-AF65-F5344CB8AC3E}">
        <p14:creationId xmlns:p14="http://schemas.microsoft.com/office/powerpoint/2010/main" val="36191809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3" name="標題 2"/>
          <p:cNvSpPr>
            <a:spLocks noGrp="1"/>
          </p:cNvSpPr>
          <p:nvPr>
            <p:ph type="title"/>
          </p:nvPr>
        </p:nvSpPr>
        <p:spPr>
          <a:xfrm>
            <a:off x="457200" y="152400"/>
            <a:ext cx="8229600" cy="685800"/>
          </a:xfrm>
        </p:spPr>
        <p:txBody>
          <a:bodyPr>
            <a:normAutofit/>
          </a:bodyPr>
          <a:lstStyle/>
          <a:p>
            <a:r>
              <a:rPr lang="en-US" altLang="zh-TW" sz="3200" dirty="0" smtClean="0">
                <a:solidFill>
                  <a:schemeClr val="tx1"/>
                </a:solidFill>
                <a:effectLst/>
                <a:latin typeface="Times New Roman" pitchFamily="18" charset="0"/>
                <a:cs typeface="Times New Roman" pitchFamily="18" charset="0"/>
              </a:rPr>
              <a:t>Product Applications:</a:t>
            </a:r>
            <a:endParaRPr lang="zh-TW" altLang="en-US" sz="3200" dirty="0">
              <a:solidFill>
                <a:schemeClr val="tx1"/>
              </a:solidFill>
              <a:effectLst/>
              <a:latin typeface="Times New Roman" pitchFamily="18" charset="0"/>
              <a:cs typeface="Times New Roman" pitchFamily="18" charset="0"/>
            </a:endParaRPr>
          </a:p>
        </p:txBody>
      </p:sp>
      <p:sp>
        <p:nvSpPr>
          <p:cNvPr id="4" name="頁尾版面配置區 3"/>
          <p:cNvSpPr>
            <a:spLocks noGrp="1"/>
          </p:cNvSpPr>
          <p:nvPr>
            <p:ph type="ftr" sz="quarter" idx="11"/>
          </p:nvPr>
        </p:nvSpPr>
        <p:spPr>
          <a:xfrm>
            <a:off x="3505200" y="6407944"/>
            <a:ext cx="5544372" cy="365125"/>
          </a:xfrm>
        </p:spPr>
        <p:txBody>
          <a:bodyPr/>
          <a:lstStyle/>
          <a:p>
            <a:pPr>
              <a:defRPr/>
            </a:pPr>
            <a:r>
              <a:rPr lang="en-US" altLang="zh-TW" dirty="0"/>
              <a:t>Company confidential and copyright </a:t>
            </a:r>
            <a:r>
              <a:rPr lang="zh-TW" altLang="en-US" dirty="0"/>
              <a:t>志得橡膠 </a:t>
            </a:r>
            <a:r>
              <a:rPr lang="en-US" altLang="zh-TW" dirty="0"/>
              <a:t>Tel: +886 2 2668-7377 ; Fax: +886 2  2668 7554</a:t>
            </a:r>
          </a:p>
        </p:txBody>
      </p:sp>
      <p:sp>
        <p:nvSpPr>
          <p:cNvPr id="8" name="直排文字版面配置區 7"/>
          <p:cNvSpPr>
            <a:spLocks noGrp="1"/>
          </p:cNvSpPr>
          <p:nvPr>
            <p:ph type="body" orient="vert" idx="4294967295"/>
          </p:nvPr>
        </p:nvSpPr>
        <p:spPr>
          <a:xfrm>
            <a:off x="327025" y="762000"/>
            <a:ext cx="8816975" cy="5943600"/>
          </a:xfrm>
        </p:spPr>
        <p:txBody>
          <a:bodyPr/>
          <a:lstStyle/>
          <a:p>
            <a:pPr marL="0" indent="0">
              <a:buNone/>
            </a:pPr>
            <a:r>
              <a:rPr lang="en-US" altLang="zh-TW" sz="2800" b="1" dirty="0" smtClean="0">
                <a:latin typeface="Times New Roman" pitchFamily="18" charset="0"/>
                <a:cs typeface="Times New Roman" pitchFamily="18" charset="0"/>
              </a:rPr>
              <a:t>Industries:</a:t>
            </a:r>
            <a:endParaRPr lang="en-US" altLang="zh-TW" sz="2800" b="1" dirty="0">
              <a:latin typeface="Times New Roman" pitchFamily="18" charset="0"/>
              <a:cs typeface="Times New Roman" pitchFamily="18" charset="0"/>
            </a:endParaRPr>
          </a:p>
          <a:p>
            <a:pPr marL="342900" indent="-342900">
              <a:buFont typeface="Wingdings" pitchFamily="2" charset="2"/>
              <a:buChar char="Ø"/>
            </a:pPr>
            <a:r>
              <a:rPr lang="en-US" altLang="zh-TW" sz="2000" b="1" dirty="0" smtClean="0">
                <a:latin typeface="Times New Roman" pitchFamily="18" charset="0"/>
                <a:cs typeface="Times New Roman" pitchFamily="18" charset="0"/>
              </a:rPr>
              <a:t>Various </a:t>
            </a:r>
            <a:r>
              <a:rPr lang="en-US" altLang="zh-TW" sz="2000" b="1" dirty="0">
                <a:latin typeface="Times New Roman" pitchFamily="18" charset="0"/>
                <a:cs typeface="Times New Roman" pitchFamily="18" charset="0"/>
              </a:rPr>
              <a:t>O-rings </a:t>
            </a:r>
          </a:p>
          <a:p>
            <a:pPr marL="342900" indent="-342900">
              <a:buFont typeface="Wingdings" pitchFamily="2" charset="2"/>
              <a:buChar char="Ø"/>
            </a:pPr>
            <a:r>
              <a:rPr lang="en-US" altLang="zh-TW" sz="2000" b="1" dirty="0" smtClean="0">
                <a:latin typeface="Times New Roman" pitchFamily="18" charset="0"/>
                <a:cs typeface="Times New Roman" pitchFamily="18" charset="0"/>
              </a:rPr>
              <a:t>Waterproof  Seals</a:t>
            </a:r>
            <a:endParaRPr lang="en-US" altLang="zh-TW" sz="2000" b="1" dirty="0">
              <a:latin typeface="Times New Roman" pitchFamily="18" charset="0"/>
              <a:cs typeface="Times New Roman" pitchFamily="18" charset="0"/>
            </a:endParaRPr>
          </a:p>
          <a:p>
            <a:pPr marL="342900" indent="-342900">
              <a:buFont typeface="Wingdings" pitchFamily="2" charset="2"/>
              <a:buChar char="Ø"/>
            </a:pPr>
            <a:r>
              <a:rPr lang="en-US" altLang="zh-TW" sz="2000" b="1" dirty="0" smtClean="0">
                <a:latin typeface="Times New Roman" pitchFamily="18" charset="0"/>
                <a:cs typeface="Times New Roman" pitchFamily="18" charset="0"/>
              </a:rPr>
              <a:t>Rubber </a:t>
            </a:r>
            <a:r>
              <a:rPr lang="en-US" altLang="zh-TW" sz="2000" b="1" dirty="0">
                <a:latin typeface="Times New Roman" pitchFamily="18" charset="0"/>
                <a:cs typeface="Times New Roman" pitchFamily="18" charset="0"/>
              </a:rPr>
              <a:t>to plastic bonding</a:t>
            </a:r>
          </a:p>
          <a:p>
            <a:pPr marL="342900" indent="-342900">
              <a:buFont typeface="Wingdings" pitchFamily="2" charset="2"/>
              <a:buChar char="Ø"/>
            </a:pPr>
            <a:r>
              <a:rPr lang="en-US" altLang="zh-TW" sz="2000" b="1" dirty="0" smtClean="0">
                <a:latin typeface="Times New Roman" pitchFamily="18" charset="0"/>
                <a:cs typeface="Times New Roman" pitchFamily="18" charset="0"/>
              </a:rPr>
              <a:t>Rubber </a:t>
            </a:r>
            <a:r>
              <a:rPr lang="en-US" altLang="zh-TW" sz="2000" b="1" dirty="0">
                <a:latin typeface="Times New Roman" pitchFamily="18" charset="0"/>
                <a:cs typeface="Times New Roman" pitchFamily="18" charset="0"/>
              </a:rPr>
              <a:t>to </a:t>
            </a:r>
            <a:r>
              <a:rPr lang="en-US" altLang="zh-TW" sz="2000" b="1" dirty="0" smtClean="0">
                <a:latin typeface="Times New Roman" pitchFamily="18" charset="0"/>
                <a:cs typeface="Times New Roman" pitchFamily="18" charset="0"/>
              </a:rPr>
              <a:t>metal bonding</a:t>
            </a:r>
          </a:p>
          <a:p>
            <a:pPr marL="342900" indent="-342900">
              <a:buFont typeface="Wingdings" pitchFamily="2" charset="2"/>
              <a:buChar char="Ø"/>
            </a:pPr>
            <a:r>
              <a:rPr lang="en-US" altLang="zh-TW" sz="2000" b="1" dirty="0" smtClean="0">
                <a:latin typeface="Times New Roman" pitchFamily="18" charset="0"/>
                <a:cs typeface="Times New Roman" pitchFamily="18" charset="0"/>
              </a:rPr>
              <a:t>And </a:t>
            </a:r>
            <a:r>
              <a:rPr lang="en-US" altLang="zh-TW" sz="2000" b="1" dirty="0">
                <a:latin typeface="Times New Roman" pitchFamily="18" charset="0"/>
                <a:cs typeface="Times New Roman" pitchFamily="18" charset="0"/>
              </a:rPr>
              <a:t>so on</a:t>
            </a:r>
          </a:p>
          <a:p>
            <a:pPr marL="0" indent="0">
              <a:buNone/>
            </a:pPr>
            <a:endParaRPr lang="en-US" altLang="zh-TW" sz="2800" b="1" dirty="0" smtClean="0">
              <a:latin typeface="Times New Roman" pitchFamily="18" charset="0"/>
              <a:cs typeface="Times New Roman" pitchFamily="18" charset="0"/>
            </a:endParaRPr>
          </a:p>
          <a:p>
            <a:pPr marL="0" indent="0">
              <a:buNone/>
            </a:pPr>
            <a:endParaRPr lang="en-US" altLang="zh-TW" sz="2000" dirty="0" smtClean="0">
              <a:latin typeface="Times New Roman" pitchFamily="18" charset="0"/>
              <a:cs typeface="Times New Roman" pitchFamily="18" charset="0"/>
            </a:endParaRPr>
          </a:p>
          <a:p>
            <a:pPr marL="0" indent="0">
              <a:buNone/>
            </a:pPr>
            <a:endParaRPr lang="en-US" altLang="zh-TW" sz="2800" b="1" dirty="0" smtClean="0">
              <a:latin typeface="Times New Roman" pitchFamily="18" charset="0"/>
              <a:cs typeface="Times New Roman" pitchFamily="18" charset="0"/>
            </a:endParaRPr>
          </a:p>
          <a:p>
            <a:pPr>
              <a:buFontTx/>
              <a:buChar char="-"/>
            </a:pPr>
            <a:endParaRPr lang="en-US" altLang="zh-TW" sz="1200" b="1" dirty="0" smtClean="0">
              <a:latin typeface="Times New Roman" pitchFamily="18" charset="0"/>
              <a:cs typeface="Times New Roman" pitchFamily="18" charset="0"/>
            </a:endParaRPr>
          </a:p>
          <a:p>
            <a:pPr>
              <a:buFontTx/>
              <a:buChar char="-"/>
            </a:pPr>
            <a:endParaRPr lang="en-US" altLang="zh-TW" sz="2000" b="1" dirty="0" smtClean="0">
              <a:latin typeface="Times New Roman" pitchFamily="18" charset="0"/>
              <a:cs typeface="Times New Roman" pitchFamily="18" charset="0"/>
            </a:endParaRPr>
          </a:p>
          <a:p>
            <a:pPr>
              <a:buFontTx/>
              <a:buChar char="-"/>
            </a:pPr>
            <a:endParaRPr lang="zh-TW" altLang="en-US" sz="2800" b="1" dirty="0">
              <a:latin typeface="Times New Roman" pitchFamily="18" charset="0"/>
              <a:cs typeface="Times New Roman" pitchFamily="18" charset="0"/>
            </a:endParaRPr>
          </a:p>
        </p:txBody>
      </p:sp>
      <p:pic>
        <p:nvPicPr>
          <p:cNvPr id="2" name="圖片 1"/>
          <p:cNvPicPr>
            <a:picLocks noChangeAspect="1"/>
          </p:cNvPicPr>
          <p:nvPr/>
        </p:nvPicPr>
        <p:blipFill rotWithShape="1">
          <a:blip r:embed="rId3">
            <a:extLst>
              <a:ext uri="{28A0092B-C50C-407E-A947-70E740481C1C}">
                <a14:useLocalDpi xmlns:a14="http://schemas.microsoft.com/office/drawing/2010/main" val="0"/>
              </a:ext>
            </a:extLst>
          </a:blip>
          <a:srcRect l="8814" t="13705" r="6907" b="6427"/>
          <a:stretch/>
        </p:blipFill>
        <p:spPr>
          <a:xfrm>
            <a:off x="4927217" y="209550"/>
            <a:ext cx="3962400" cy="3219450"/>
          </a:xfrm>
          <a:prstGeom prst="rect">
            <a:avLst/>
          </a:prstGeom>
        </p:spPr>
      </p:pic>
      <p:pic>
        <p:nvPicPr>
          <p:cNvPr id="5" name="圖片 4"/>
          <p:cNvPicPr>
            <a:picLocks noChangeAspect="1"/>
          </p:cNvPicPr>
          <p:nvPr/>
        </p:nvPicPr>
        <p:blipFill rotWithShape="1">
          <a:blip r:embed="rId4">
            <a:extLst>
              <a:ext uri="{28A0092B-C50C-407E-A947-70E740481C1C}">
                <a14:useLocalDpi xmlns:a14="http://schemas.microsoft.com/office/drawing/2010/main" val="0"/>
              </a:ext>
            </a:extLst>
          </a:blip>
          <a:srcRect l="11851" t="9559" r="13149" b="2206"/>
          <a:stretch/>
        </p:blipFill>
        <p:spPr>
          <a:xfrm>
            <a:off x="1016722" y="3554107"/>
            <a:ext cx="2488478" cy="2694293"/>
          </a:xfrm>
          <a:prstGeom prst="rect">
            <a:avLst/>
          </a:prstGeom>
        </p:spPr>
      </p:pic>
      <p:pic>
        <p:nvPicPr>
          <p:cNvPr id="6" name="圖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3429000"/>
            <a:ext cx="4176535" cy="2819400"/>
          </a:xfrm>
          <a:prstGeom prst="rect">
            <a:avLst/>
          </a:prstGeom>
        </p:spPr>
      </p:pic>
    </p:spTree>
    <p:extLst>
      <p:ext uri="{BB962C8B-B14F-4D97-AF65-F5344CB8AC3E}">
        <p14:creationId xmlns:p14="http://schemas.microsoft.com/office/powerpoint/2010/main" val="11973907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3917" y="457200"/>
            <a:ext cx="4570083" cy="3048000"/>
          </a:xfrm>
          <a:prstGeom prst="rect">
            <a:avLst/>
          </a:prstGeom>
        </p:spPr>
      </p:pic>
      <p:sp>
        <p:nvSpPr>
          <p:cNvPr id="276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02" y="3190875"/>
            <a:ext cx="3457575" cy="2845741"/>
          </a:xfrm>
          <a:prstGeom prst="rect">
            <a:avLst/>
          </a:prstGeom>
        </p:spPr>
      </p:pic>
      <p:sp>
        <p:nvSpPr>
          <p:cNvPr id="3" name="標題 2"/>
          <p:cNvSpPr>
            <a:spLocks noGrp="1"/>
          </p:cNvSpPr>
          <p:nvPr>
            <p:ph type="title"/>
          </p:nvPr>
        </p:nvSpPr>
        <p:spPr>
          <a:xfrm>
            <a:off x="457200" y="76200"/>
            <a:ext cx="8229600" cy="600908"/>
          </a:xfrm>
        </p:spPr>
        <p:txBody>
          <a:bodyPr>
            <a:normAutofit/>
          </a:bodyPr>
          <a:lstStyle/>
          <a:p>
            <a:r>
              <a:rPr lang="en-US" altLang="zh-TW" sz="3200" dirty="0">
                <a:solidFill>
                  <a:schemeClr val="tx1"/>
                </a:solidFill>
                <a:effectLst/>
                <a:latin typeface="Times New Roman" pitchFamily="18" charset="0"/>
                <a:cs typeface="Times New Roman" pitchFamily="18" charset="0"/>
              </a:rPr>
              <a:t>Product Applications:</a:t>
            </a:r>
            <a:endParaRPr lang="zh-TW" altLang="en-US" sz="3200" dirty="0">
              <a:solidFill>
                <a:schemeClr val="tx1"/>
              </a:solidFill>
              <a:effectLst/>
              <a:latin typeface="Times New Roman" pitchFamily="18" charset="0"/>
              <a:cs typeface="Times New Roman" pitchFamily="18" charset="0"/>
            </a:endParaRPr>
          </a:p>
        </p:txBody>
      </p:sp>
      <p:sp>
        <p:nvSpPr>
          <p:cNvPr id="4" name="頁尾版面配置區 3"/>
          <p:cNvSpPr>
            <a:spLocks noGrp="1"/>
          </p:cNvSpPr>
          <p:nvPr>
            <p:ph type="ftr" sz="quarter" idx="11"/>
          </p:nvPr>
        </p:nvSpPr>
        <p:spPr>
          <a:xfrm>
            <a:off x="3657600" y="6454775"/>
            <a:ext cx="5334000" cy="365125"/>
          </a:xfrm>
        </p:spPr>
        <p:txBody>
          <a:bodyPr/>
          <a:lstStyle/>
          <a:p>
            <a:pPr>
              <a:defRPr/>
            </a:pPr>
            <a:r>
              <a:rPr lang="en-US" altLang="zh-TW" dirty="0"/>
              <a:t>Company confidential and copyright </a:t>
            </a:r>
            <a:r>
              <a:rPr lang="zh-TW" altLang="en-US" dirty="0"/>
              <a:t>志得橡膠 </a:t>
            </a:r>
            <a:r>
              <a:rPr lang="en-US" altLang="zh-TW" dirty="0"/>
              <a:t>Tel: +886 2 2668-7377 ; Fax: +886 2  2668 7554</a:t>
            </a:r>
          </a:p>
        </p:txBody>
      </p:sp>
      <p:sp>
        <p:nvSpPr>
          <p:cNvPr id="8" name="直排文字版面配置區 7"/>
          <p:cNvSpPr>
            <a:spLocks noGrp="1"/>
          </p:cNvSpPr>
          <p:nvPr>
            <p:ph type="body" orient="vert" idx="4294967295"/>
          </p:nvPr>
        </p:nvSpPr>
        <p:spPr>
          <a:xfrm>
            <a:off x="228600" y="762000"/>
            <a:ext cx="8915400" cy="5943600"/>
          </a:xfrm>
        </p:spPr>
        <p:txBody>
          <a:bodyPr/>
          <a:lstStyle/>
          <a:p>
            <a:pPr marL="0" indent="0">
              <a:buNone/>
            </a:pPr>
            <a:r>
              <a:rPr lang="en-US" altLang="zh-TW" sz="2800" b="1" dirty="0" smtClean="0">
                <a:latin typeface="Times New Roman" pitchFamily="18" charset="0"/>
                <a:cs typeface="Times New Roman" pitchFamily="18" charset="0"/>
              </a:rPr>
              <a:t>Automotive:</a:t>
            </a:r>
            <a:endParaRPr lang="en-US" altLang="zh-TW" sz="2800" b="1" dirty="0">
              <a:latin typeface="Times New Roman" pitchFamily="18" charset="0"/>
              <a:cs typeface="Times New Roman" pitchFamily="18" charset="0"/>
            </a:endParaRPr>
          </a:p>
          <a:p>
            <a:pPr marL="342900" indent="-342900">
              <a:buFont typeface="Wingdings" pitchFamily="2" charset="2"/>
              <a:buChar char="Ø"/>
            </a:pPr>
            <a:r>
              <a:rPr lang="en-US" altLang="zh-TW" sz="2000" b="1" dirty="0" smtClean="0">
                <a:latin typeface="Times New Roman" pitchFamily="18" charset="0"/>
                <a:cs typeface="Times New Roman" pitchFamily="18" charset="0"/>
              </a:rPr>
              <a:t>Various </a:t>
            </a:r>
            <a:r>
              <a:rPr lang="en-US" altLang="zh-TW" sz="2000" b="1" dirty="0">
                <a:latin typeface="Times New Roman" pitchFamily="18" charset="0"/>
                <a:cs typeface="Times New Roman" pitchFamily="18" charset="0"/>
              </a:rPr>
              <a:t>O-rings </a:t>
            </a:r>
          </a:p>
          <a:p>
            <a:pPr marL="342900" indent="-342900">
              <a:buFont typeface="Wingdings" pitchFamily="2" charset="2"/>
              <a:buChar char="Ø"/>
            </a:pPr>
            <a:r>
              <a:rPr lang="en-US" altLang="zh-TW" sz="2000" b="1" dirty="0" smtClean="0">
                <a:latin typeface="Times New Roman" pitchFamily="18" charset="0"/>
                <a:cs typeface="Times New Roman" pitchFamily="18" charset="0"/>
              </a:rPr>
              <a:t>Waterproof  Seals</a:t>
            </a:r>
            <a:endParaRPr lang="en-US" altLang="zh-TW" sz="2000" b="1" dirty="0">
              <a:latin typeface="Times New Roman" pitchFamily="18" charset="0"/>
              <a:cs typeface="Times New Roman" pitchFamily="18" charset="0"/>
            </a:endParaRPr>
          </a:p>
          <a:p>
            <a:pPr marL="342900" indent="-342900">
              <a:buFont typeface="Wingdings" pitchFamily="2" charset="2"/>
              <a:buChar char="Ø"/>
            </a:pPr>
            <a:r>
              <a:rPr lang="en-US" altLang="zh-TW" sz="2000" b="1" dirty="0" smtClean="0">
                <a:latin typeface="Times New Roman" pitchFamily="18" charset="0"/>
                <a:cs typeface="Times New Roman" pitchFamily="18" charset="0"/>
              </a:rPr>
              <a:t>Rubber </a:t>
            </a:r>
            <a:r>
              <a:rPr lang="en-US" altLang="zh-TW" sz="2000" b="1" dirty="0">
                <a:latin typeface="Times New Roman" pitchFamily="18" charset="0"/>
                <a:cs typeface="Times New Roman" pitchFamily="18" charset="0"/>
              </a:rPr>
              <a:t>to plastic bonding</a:t>
            </a:r>
          </a:p>
          <a:p>
            <a:pPr marL="342900" indent="-342900">
              <a:buFont typeface="Wingdings" pitchFamily="2" charset="2"/>
              <a:buChar char="Ø"/>
            </a:pPr>
            <a:r>
              <a:rPr lang="en-US" altLang="zh-TW" sz="2000" b="1" dirty="0" smtClean="0">
                <a:latin typeface="Times New Roman" pitchFamily="18" charset="0"/>
                <a:cs typeface="Times New Roman" pitchFamily="18" charset="0"/>
              </a:rPr>
              <a:t>Rubber </a:t>
            </a:r>
            <a:r>
              <a:rPr lang="en-US" altLang="zh-TW" sz="2000" b="1" dirty="0">
                <a:latin typeface="Times New Roman" pitchFamily="18" charset="0"/>
                <a:cs typeface="Times New Roman" pitchFamily="18" charset="0"/>
              </a:rPr>
              <a:t>to </a:t>
            </a:r>
            <a:r>
              <a:rPr lang="en-US" altLang="zh-TW" sz="2000" b="1" dirty="0" smtClean="0">
                <a:latin typeface="Times New Roman" pitchFamily="18" charset="0"/>
                <a:cs typeface="Times New Roman" pitchFamily="18" charset="0"/>
              </a:rPr>
              <a:t>metal bonding</a:t>
            </a:r>
          </a:p>
          <a:p>
            <a:pPr marL="342900" indent="-342900">
              <a:buFont typeface="Wingdings" pitchFamily="2" charset="2"/>
              <a:buChar char="Ø"/>
            </a:pPr>
            <a:r>
              <a:rPr lang="en-US" altLang="zh-TW" sz="2000" b="1" dirty="0" smtClean="0">
                <a:latin typeface="Times New Roman" pitchFamily="18" charset="0"/>
                <a:cs typeface="Times New Roman" pitchFamily="18" charset="0"/>
              </a:rPr>
              <a:t>And </a:t>
            </a:r>
            <a:r>
              <a:rPr lang="en-US" altLang="zh-TW" sz="2000" b="1" dirty="0">
                <a:latin typeface="Times New Roman" pitchFamily="18" charset="0"/>
                <a:cs typeface="Times New Roman" pitchFamily="18" charset="0"/>
              </a:rPr>
              <a:t>so on</a:t>
            </a:r>
          </a:p>
          <a:p>
            <a:pPr marL="0" indent="0">
              <a:buNone/>
            </a:pPr>
            <a:endParaRPr lang="en-US" altLang="zh-TW" sz="2800" b="1" dirty="0" smtClean="0">
              <a:latin typeface="Times New Roman" pitchFamily="18" charset="0"/>
              <a:cs typeface="Times New Roman" pitchFamily="18" charset="0"/>
            </a:endParaRPr>
          </a:p>
          <a:p>
            <a:pPr marL="0" indent="0">
              <a:buNone/>
            </a:pPr>
            <a:endParaRPr lang="en-US" altLang="zh-TW" sz="2000" dirty="0" smtClean="0">
              <a:latin typeface="Times New Roman" pitchFamily="18" charset="0"/>
              <a:cs typeface="Times New Roman" pitchFamily="18" charset="0"/>
            </a:endParaRPr>
          </a:p>
          <a:p>
            <a:pPr marL="0" indent="0">
              <a:buNone/>
            </a:pPr>
            <a:endParaRPr lang="en-US" altLang="zh-TW" sz="2800" b="1" dirty="0" smtClean="0">
              <a:latin typeface="Times New Roman" pitchFamily="18" charset="0"/>
              <a:cs typeface="Times New Roman" pitchFamily="18" charset="0"/>
            </a:endParaRPr>
          </a:p>
          <a:p>
            <a:pPr>
              <a:buFontTx/>
              <a:buChar char="-"/>
            </a:pPr>
            <a:endParaRPr lang="en-US" altLang="zh-TW" sz="1200" b="1" dirty="0" smtClean="0">
              <a:latin typeface="Times New Roman" pitchFamily="18" charset="0"/>
              <a:cs typeface="Times New Roman" pitchFamily="18" charset="0"/>
            </a:endParaRPr>
          </a:p>
          <a:p>
            <a:pPr>
              <a:buFontTx/>
              <a:buChar char="-"/>
            </a:pPr>
            <a:endParaRPr lang="en-US" altLang="zh-TW" sz="2000" b="1" dirty="0" smtClean="0">
              <a:latin typeface="Times New Roman" pitchFamily="18" charset="0"/>
              <a:cs typeface="Times New Roman" pitchFamily="18" charset="0"/>
            </a:endParaRPr>
          </a:p>
          <a:p>
            <a:pPr>
              <a:buFontTx/>
              <a:buChar char="-"/>
            </a:pPr>
            <a:endParaRPr lang="zh-TW" altLang="en-US" sz="2800" b="1" dirty="0">
              <a:latin typeface="Times New Roman" pitchFamily="18" charset="0"/>
              <a:cs typeface="Times New Roman" pitchFamily="18" charset="0"/>
            </a:endParaRPr>
          </a:p>
        </p:txBody>
      </p:sp>
      <p:pic>
        <p:nvPicPr>
          <p:cNvPr id="6" name="圖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93320">
            <a:off x="4038358" y="3348070"/>
            <a:ext cx="3811257" cy="2859939"/>
          </a:xfrm>
          <a:prstGeom prst="rect">
            <a:avLst/>
          </a:prstGeom>
        </p:spPr>
      </p:pic>
    </p:spTree>
    <p:extLst>
      <p:ext uri="{BB962C8B-B14F-4D97-AF65-F5344CB8AC3E}">
        <p14:creationId xmlns:p14="http://schemas.microsoft.com/office/powerpoint/2010/main" val="41707956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3">
            <a:extLst>
              <a:ext uri="{28A0092B-C50C-407E-A947-70E740481C1C}">
                <a14:useLocalDpi xmlns:a14="http://schemas.microsoft.com/office/drawing/2010/main" val="0"/>
              </a:ext>
            </a:extLst>
          </a:blip>
          <a:srcRect l="4700" t="13216" r="4588" b="11002"/>
          <a:stretch/>
        </p:blipFill>
        <p:spPr>
          <a:xfrm>
            <a:off x="609600" y="3048000"/>
            <a:ext cx="5654553" cy="3149282"/>
          </a:xfrm>
          <a:prstGeom prst="rect">
            <a:avLst/>
          </a:prstGeom>
        </p:spPr>
      </p:pic>
      <p:pic>
        <p:nvPicPr>
          <p:cNvPr id="6" name="圖片 5"/>
          <p:cNvPicPr>
            <a:picLocks noChangeAspect="1"/>
          </p:cNvPicPr>
          <p:nvPr/>
        </p:nvPicPr>
        <p:blipFill rotWithShape="1">
          <a:blip r:embed="rId4">
            <a:extLst>
              <a:ext uri="{28A0092B-C50C-407E-A947-70E740481C1C}">
                <a14:useLocalDpi xmlns:a14="http://schemas.microsoft.com/office/drawing/2010/main" val="0"/>
              </a:ext>
            </a:extLst>
          </a:blip>
          <a:srcRect l="16817" t="7474" r="19072" b="7958"/>
          <a:stretch/>
        </p:blipFill>
        <p:spPr>
          <a:xfrm>
            <a:off x="5198514" y="341416"/>
            <a:ext cx="3857626" cy="3392384"/>
          </a:xfrm>
          <a:prstGeom prst="rect">
            <a:avLst/>
          </a:prstGeom>
        </p:spPr>
      </p:pic>
      <p:sp>
        <p:nvSpPr>
          <p:cNvPr id="276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3" name="標題 2"/>
          <p:cNvSpPr>
            <a:spLocks noGrp="1"/>
          </p:cNvSpPr>
          <p:nvPr>
            <p:ph type="title"/>
          </p:nvPr>
        </p:nvSpPr>
        <p:spPr>
          <a:xfrm>
            <a:off x="323850" y="175419"/>
            <a:ext cx="8229600" cy="715962"/>
          </a:xfrm>
        </p:spPr>
        <p:txBody>
          <a:bodyPr>
            <a:normAutofit/>
          </a:bodyPr>
          <a:lstStyle/>
          <a:p>
            <a:r>
              <a:rPr lang="en-US" altLang="zh-TW" sz="3200" dirty="0">
                <a:solidFill>
                  <a:schemeClr val="tx1"/>
                </a:solidFill>
                <a:effectLst/>
                <a:latin typeface="Times New Roman" pitchFamily="18" charset="0"/>
                <a:cs typeface="Times New Roman" pitchFamily="18" charset="0"/>
              </a:rPr>
              <a:t>Product Applications:</a:t>
            </a:r>
            <a:endParaRPr lang="zh-TW" altLang="en-US" sz="3200" dirty="0">
              <a:solidFill>
                <a:schemeClr val="tx1"/>
              </a:solidFill>
              <a:effectLst/>
              <a:latin typeface="Times New Roman" pitchFamily="18" charset="0"/>
              <a:cs typeface="Times New Roman" pitchFamily="18" charset="0"/>
            </a:endParaRPr>
          </a:p>
        </p:txBody>
      </p:sp>
      <p:sp>
        <p:nvSpPr>
          <p:cNvPr id="4" name="頁尾版面配置區 3"/>
          <p:cNvSpPr>
            <a:spLocks noGrp="1"/>
          </p:cNvSpPr>
          <p:nvPr>
            <p:ph type="ftr" sz="quarter" idx="11"/>
          </p:nvPr>
        </p:nvSpPr>
        <p:spPr>
          <a:xfrm>
            <a:off x="3810000" y="6407944"/>
            <a:ext cx="5246140" cy="365125"/>
          </a:xfrm>
        </p:spPr>
        <p:txBody>
          <a:bodyPr/>
          <a:lstStyle/>
          <a:p>
            <a:pPr>
              <a:defRPr/>
            </a:pPr>
            <a:r>
              <a:rPr lang="en-US" altLang="zh-TW" dirty="0"/>
              <a:t>Company confidential and copyright </a:t>
            </a:r>
            <a:r>
              <a:rPr lang="zh-TW" altLang="en-US" dirty="0"/>
              <a:t>志得橡膠 </a:t>
            </a:r>
            <a:r>
              <a:rPr lang="en-US" altLang="zh-TW" dirty="0"/>
              <a:t>Tel: +886 2 2668-7377 ; Fax: +886 2  2668 7554</a:t>
            </a:r>
          </a:p>
        </p:txBody>
      </p:sp>
      <p:sp>
        <p:nvSpPr>
          <p:cNvPr id="8" name="直排文字版面配置區 7"/>
          <p:cNvSpPr>
            <a:spLocks noGrp="1"/>
          </p:cNvSpPr>
          <p:nvPr>
            <p:ph type="body" orient="vert" idx="4294967295"/>
          </p:nvPr>
        </p:nvSpPr>
        <p:spPr>
          <a:xfrm>
            <a:off x="228600" y="762000"/>
            <a:ext cx="8915400" cy="5943600"/>
          </a:xfrm>
        </p:spPr>
        <p:txBody>
          <a:bodyPr/>
          <a:lstStyle/>
          <a:p>
            <a:pPr marL="0" indent="0">
              <a:buNone/>
            </a:pPr>
            <a:r>
              <a:rPr lang="en-US" altLang="zh-TW" sz="2800" b="1" dirty="0" smtClean="0">
                <a:latin typeface="Times New Roman" pitchFamily="18" charset="0"/>
                <a:cs typeface="Times New Roman" pitchFamily="18" charset="0"/>
              </a:rPr>
              <a:t>Military:</a:t>
            </a:r>
            <a:endParaRPr lang="en-US" altLang="zh-TW" sz="2800" b="1" dirty="0">
              <a:latin typeface="Times New Roman" pitchFamily="18" charset="0"/>
              <a:cs typeface="Times New Roman" pitchFamily="18" charset="0"/>
            </a:endParaRPr>
          </a:p>
          <a:p>
            <a:pPr marL="342900" indent="-342900">
              <a:buFont typeface="Wingdings" pitchFamily="2" charset="2"/>
              <a:buChar char="Ø"/>
            </a:pPr>
            <a:r>
              <a:rPr lang="en-US" altLang="zh-TW" sz="2000" b="1" dirty="0" smtClean="0">
                <a:latin typeface="Times New Roman" pitchFamily="18" charset="0"/>
                <a:cs typeface="Times New Roman" pitchFamily="18" charset="0"/>
              </a:rPr>
              <a:t>Waterproof  Cover</a:t>
            </a:r>
            <a:endParaRPr lang="en-US" altLang="zh-TW" sz="2000" b="1" dirty="0">
              <a:latin typeface="Times New Roman" pitchFamily="18" charset="0"/>
              <a:cs typeface="Times New Roman" pitchFamily="18" charset="0"/>
            </a:endParaRPr>
          </a:p>
          <a:p>
            <a:pPr marL="342900" indent="-342900">
              <a:buFont typeface="Wingdings" pitchFamily="2" charset="2"/>
              <a:buChar char="Ø"/>
            </a:pPr>
            <a:r>
              <a:rPr lang="en-US" altLang="zh-TW" sz="2000" b="1" dirty="0" smtClean="0">
                <a:latin typeface="Times New Roman" pitchFamily="18" charset="0"/>
                <a:cs typeface="Times New Roman" pitchFamily="18" charset="0"/>
              </a:rPr>
              <a:t>Rubber </a:t>
            </a:r>
            <a:r>
              <a:rPr lang="en-US" altLang="zh-TW" sz="2000" b="1" dirty="0">
                <a:latin typeface="Times New Roman" pitchFamily="18" charset="0"/>
                <a:cs typeface="Times New Roman" pitchFamily="18" charset="0"/>
              </a:rPr>
              <a:t>to plastic bonding</a:t>
            </a:r>
          </a:p>
          <a:p>
            <a:pPr marL="342900" indent="-342900">
              <a:buFont typeface="Wingdings" pitchFamily="2" charset="2"/>
              <a:buChar char="Ø"/>
            </a:pPr>
            <a:r>
              <a:rPr lang="en-US" altLang="zh-TW" sz="2000" b="1" dirty="0" smtClean="0">
                <a:latin typeface="Times New Roman" pitchFamily="18" charset="0"/>
                <a:cs typeface="Times New Roman" pitchFamily="18" charset="0"/>
              </a:rPr>
              <a:t>Rubber </a:t>
            </a:r>
            <a:r>
              <a:rPr lang="en-US" altLang="zh-TW" sz="2000" b="1" dirty="0">
                <a:latin typeface="Times New Roman" pitchFamily="18" charset="0"/>
                <a:cs typeface="Times New Roman" pitchFamily="18" charset="0"/>
              </a:rPr>
              <a:t>to </a:t>
            </a:r>
            <a:r>
              <a:rPr lang="en-US" altLang="zh-TW" sz="2000" b="1" dirty="0" smtClean="0">
                <a:latin typeface="Times New Roman" pitchFamily="18" charset="0"/>
                <a:cs typeface="Times New Roman" pitchFamily="18" charset="0"/>
              </a:rPr>
              <a:t>metal bonding</a:t>
            </a:r>
          </a:p>
          <a:p>
            <a:pPr marL="342900" indent="-342900">
              <a:buFont typeface="Wingdings" pitchFamily="2" charset="2"/>
              <a:buChar char="Ø"/>
            </a:pPr>
            <a:r>
              <a:rPr lang="en-US" altLang="zh-TW" sz="2000" b="1" dirty="0" smtClean="0">
                <a:latin typeface="Times New Roman" pitchFamily="18" charset="0"/>
                <a:cs typeface="Times New Roman" pitchFamily="18" charset="0"/>
              </a:rPr>
              <a:t>And </a:t>
            </a:r>
            <a:r>
              <a:rPr lang="en-US" altLang="zh-TW" sz="2000" b="1" dirty="0">
                <a:latin typeface="Times New Roman" pitchFamily="18" charset="0"/>
                <a:cs typeface="Times New Roman" pitchFamily="18" charset="0"/>
              </a:rPr>
              <a:t>so on</a:t>
            </a:r>
          </a:p>
          <a:p>
            <a:pPr marL="0" indent="0">
              <a:buNone/>
            </a:pPr>
            <a:endParaRPr lang="en-US" altLang="zh-TW" sz="2800" b="1" dirty="0" smtClean="0">
              <a:latin typeface="Times New Roman" pitchFamily="18" charset="0"/>
              <a:cs typeface="Times New Roman" pitchFamily="18" charset="0"/>
            </a:endParaRPr>
          </a:p>
          <a:p>
            <a:pPr marL="0" indent="0">
              <a:buNone/>
            </a:pPr>
            <a:endParaRPr lang="en-US" altLang="zh-TW" sz="2000" dirty="0" smtClean="0">
              <a:latin typeface="Times New Roman" pitchFamily="18" charset="0"/>
              <a:cs typeface="Times New Roman" pitchFamily="18" charset="0"/>
            </a:endParaRPr>
          </a:p>
          <a:p>
            <a:pPr marL="0" indent="0">
              <a:buNone/>
            </a:pPr>
            <a:endParaRPr lang="en-US" altLang="zh-TW" sz="2800" b="1" dirty="0" smtClean="0">
              <a:latin typeface="Times New Roman" pitchFamily="18" charset="0"/>
              <a:cs typeface="Times New Roman" pitchFamily="18" charset="0"/>
            </a:endParaRPr>
          </a:p>
          <a:p>
            <a:pPr>
              <a:buFontTx/>
              <a:buChar char="-"/>
            </a:pPr>
            <a:endParaRPr lang="en-US" altLang="zh-TW" sz="1200" b="1" dirty="0" smtClean="0">
              <a:latin typeface="Times New Roman" pitchFamily="18" charset="0"/>
              <a:cs typeface="Times New Roman" pitchFamily="18" charset="0"/>
            </a:endParaRPr>
          </a:p>
          <a:p>
            <a:pPr>
              <a:buFontTx/>
              <a:buChar char="-"/>
            </a:pPr>
            <a:endParaRPr lang="en-US" altLang="zh-TW" sz="2000" b="1" dirty="0" smtClean="0">
              <a:latin typeface="Times New Roman" pitchFamily="18" charset="0"/>
              <a:cs typeface="Times New Roman" pitchFamily="18" charset="0"/>
            </a:endParaRPr>
          </a:p>
          <a:p>
            <a:pPr>
              <a:buFontTx/>
              <a:buChar char="-"/>
            </a:pPr>
            <a:endParaRPr lang="zh-TW" altLang="en-US"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4080739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en-US" altLang="zh-TW" sz="6000" dirty="0">
                <a:latin typeface="Times New Roman" panose="02020603050405020304" pitchFamily="18" charset="0"/>
                <a:cs typeface="Times New Roman" panose="02020603050405020304" pitchFamily="18" charset="0"/>
              </a:rPr>
              <a:t>Our value in </a:t>
            </a:r>
            <a:r>
              <a:rPr lang="en-US" altLang="zh-TW" sz="6000" dirty="0" smtClean="0">
                <a:latin typeface="Times New Roman" panose="02020603050405020304" pitchFamily="18" charset="0"/>
                <a:cs typeface="Times New Roman" panose="02020603050405020304" pitchFamily="18" charset="0"/>
              </a:rPr>
              <a:t>technician &amp; production </a:t>
            </a:r>
            <a:endParaRPr lang="zh-TW" altLang="en-US" sz="6000" dirty="0">
              <a:latin typeface="Times New Roman" panose="02020603050405020304" pitchFamily="18" charset="0"/>
              <a:cs typeface="Times New Roman" panose="02020603050405020304" pitchFamily="18" charset="0"/>
            </a:endParaRPr>
          </a:p>
        </p:txBody>
      </p:sp>
      <p:sp>
        <p:nvSpPr>
          <p:cNvPr id="3" name="副標題 2"/>
          <p:cNvSpPr>
            <a:spLocks noGrp="1"/>
          </p:cNvSpPr>
          <p:nvPr>
            <p:ph type="subTitle" idx="1"/>
          </p:nvPr>
        </p:nvSpPr>
        <p:spPr>
          <a:xfrm>
            <a:off x="802386" y="4389120"/>
            <a:ext cx="6208014" cy="1859280"/>
          </a:xfrm>
        </p:spPr>
        <p:txBody>
          <a:bodyPr>
            <a:normAutofit fontScale="85000" lnSpcReduction="20000"/>
          </a:bodyPr>
          <a:lstStyle/>
          <a:p>
            <a:r>
              <a:rPr lang="en-US" altLang="zh-TW" b="1" dirty="0" smtClean="0">
                <a:latin typeface="Times New Roman" panose="02020603050405020304" pitchFamily="18" charset="0"/>
                <a:cs typeface="Times New Roman" panose="02020603050405020304" pitchFamily="18" charset="0"/>
              </a:rPr>
              <a:t>How we do it:</a:t>
            </a:r>
          </a:p>
          <a:p>
            <a:pPr marL="285750" indent="-285750">
              <a:buFont typeface="Arial" panose="020B0604020202020204" pitchFamily="34" charset="0"/>
              <a:buChar char="•"/>
            </a:pPr>
            <a:r>
              <a:rPr lang="en-US" altLang="zh-TW" dirty="0" smtClean="0">
                <a:latin typeface="Times New Roman" panose="02020603050405020304" pitchFamily="18" charset="0"/>
                <a:cs typeface="Times New Roman" panose="02020603050405020304" pitchFamily="18" charset="0"/>
              </a:rPr>
              <a:t>Heat Compression </a:t>
            </a:r>
          </a:p>
          <a:p>
            <a:pPr marL="285750" indent="-285750">
              <a:buFont typeface="Arial" panose="020B0604020202020204" pitchFamily="34" charset="0"/>
              <a:buChar char="•"/>
            </a:pPr>
            <a:r>
              <a:rPr lang="en-US" altLang="zh-TW" dirty="0" smtClean="0">
                <a:latin typeface="Times New Roman" panose="02020603050405020304" pitchFamily="18" charset="0"/>
                <a:cs typeface="Times New Roman" panose="02020603050405020304" pitchFamily="18" charset="0"/>
              </a:rPr>
              <a:t>Rubber Injection</a:t>
            </a:r>
          </a:p>
          <a:p>
            <a:pPr marL="285750" indent="-285750">
              <a:buFont typeface="Arial" panose="020B0604020202020204" pitchFamily="34" charset="0"/>
              <a:buChar char="•"/>
            </a:pPr>
            <a:r>
              <a:rPr lang="en-US" altLang="zh-TW" dirty="0" smtClean="0">
                <a:latin typeface="Times New Roman" panose="02020603050405020304" pitchFamily="18" charset="0"/>
                <a:cs typeface="Times New Roman" panose="02020603050405020304" pitchFamily="18" charset="0"/>
              </a:rPr>
              <a:t>Liquid </a:t>
            </a:r>
            <a:r>
              <a:rPr lang="en-US" altLang="zh-TW" dirty="0">
                <a:latin typeface="Times New Roman" panose="02020603050405020304" pitchFamily="18" charset="0"/>
                <a:cs typeface="Times New Roman" panose="02020603050405020304" pitchFamily="18" charset="0"/>
              </a:rPr>
              <a:t>Silicone </a:t>
            </a:r>
            <a:r>
              <a:rPr lang="en-US" altLang="zh-TW" dirty="0" smtClean="0">
                <a:latin typeface="Times New Roman" panose="02020603050405020304" pitchFamily="18" charset="0"/>
                <a:cs typeface="Times New Roman" panose="02020603050405020304" pitchFamily="18" charset="0"/>
              </a:rPr>
              <a:t>injection molding</a:t>
            </a:r>
          </a:p>
          <a:p>
            <a:pPr marL="285750" indent="-285750">
              <a:buFont typeface="Arial" panose="020B0604020202020204" pitchFamily="34" charset="0"/>
              <a:buChar char="•"/>
            </a:pPr>
            <a:r>
              <a:rPr lang="en-US" altLang="zh-TW" dirty="0" smtClean="0">
                <a:latin typeface="Times New Roman" panose="02020603050405020304" pitchFamily="18" charset="0"/>
                <a:cs typeface="Times New Roman" panose="02020603050405020304" pitchFamily="18" charset="0"/>
              </a:rPr>
              <a:t>Transferring molding</a:t>
            </a:r>
          </a:p>
          <a:p>
            <a:pPr marL="285750" indent="-285750">
              <a:buFont typeface="Arial" panose="020B0604020202020204" pitchFamily="34" charset="0"/>
              <a:buChar char="•"/>
            </a:pPr>
            <a:r>
              <a:rPr lang="en-US" altLang="zh-TW" dirty="0" smtClean="0">
                <a:latin typeface="Times New Roman" panose="02020603050405020304" pitchFamily="18" charset="0"/>
                <a:cs typeface="Times New Roman" panose="02020603050405020304" pitchFamily="18" charset="0"/>
              </a:rPr>
              <a:t>Over molding and so on.</a:t>
            </a:r>
          </a:p>
          <a:p>
            <a:endParaRPr lang="en-US" altLang="zh-TW" dirty="0" smtClean="0">
              <a:latin typeface="Times New Roman" panose="02020603050405020304" pitchFamily="18" charset="0"/>
              <a:cs typeface="Times New Roman" panose="02020603050405020304" pitchFamily="18" charset="0"/>
            </a:endParaRPr>
          </a:p>
          <a:p>
            <a:endParaRPr lang="en-US" altLang="zh-TW" dirty="0" smtClean="0">
              <a:latin typeface="Times New Roman" panose="02020603050405020304" pitchFamily="18" charset="0"/>
              <a:cs typeface="Times New Roman" panose="02020603050405020304" pitchFamily="18" charset="0"/>
            </a:endParaRPr>
          </a:p>
          <a:p>
            <a:endParaRPr lang="en-US" altLang="zh-TW" dirty="0" smtClean="0">
              <a:latin typeface="Times New Roman" panose="02020603050405020304" pitchFamily="18" charset="0"/>
              <a:cs typeface="Times New Roman" panose="02020603050405020304" pitchFamily="18" charset="0"/>
            </a:endParaRPr>
          </a:p>
          <a:p>
            <a:endParaRPr lang="zh-TW" altLang="en-US" dirty="0">
              <a:latin typeface="Times New Roman" panose="02020603050405020304" pitchFamily="18" charset="0"/>
              <a:cs typeface="Times New Roman" panose="02020603050405020304" pitchFamily="18" charset="0"/>
            </a:endParaRPr>
          </a:p>
        </p:txBody>
      </p:sp>
      <p:sp>
        <p:nvSpPr>
          <p:cNvPr id="4" name="頁尾版面配置區 3"/>
          <p:cNvSpPr>
            <a:spLocks noGrp="1"/>
          </p:cNvSpPr>
          <p:nvPr>
            <p:ph type="ftr" sz="quarter" idx="11"/>
          </p:nvPr>
        </p:nvSpPr>
        <p:spPr>
          <a:xfrm>
            <a:off x="3429000" y="6248400"/>
            <a:ext cx="5283196" cy="365125"/>
          </a:xfrm>
        </p:spPr>
        <p:txBody>
          <a:bodyPr/>
          <a:lstStyle/>
          <a:p>
            <a:pPr>
              <a:defRPr/>
            </a:pPr>
            <a:r>
              <a:rPr lang="en-US" altLang="zh-TW" dirty="0" smtClean="0"/>
              <a:t>Company confidential and copyright </a:t>
            </a:r>
            <a:r>
              <a:rPr lang="zh-TW" altLang="en-US" dirty="0" smtClean="0"/>
              <a:t>志得橡膠 </a:t>
            </a:r>
            <a:r>
              <a:rPr lang="en-US" altLang="zh-TW" dirty="0" smtClean="0"/>
              <a:t>Tel: +886 2 8201 3978; Fax: +886 2  8201 2495</a:t>
            </a:r>
            <a:endParaRPr lang="en-US" altLang="zh-TW" dirty="0"/>
          </a:p>
        </p:txBody>
      </p:sp>
    </p:spTree>
    <p:extLst>
      <p:ext uri="{BB962C8B-B14F-4D97-AF65-F5344CB8AC3E}">
        <p14:creationId xmlns:p14="http://schemas.microsoft.com/office/powerpoint/2010/main" val="33737023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5" name="標題 4"/>
          <p:cNvSpPr>
            <a:spLocks noGrp="1"/>
          </p:cNvSpPr>
          <p:nvPr>
            <p:ph type="title"/>
          </p:nvPr>
        </p:nvSpPr>
        <p:spPr>
          <a:xfrm>
            <a:off x="265425" y="304800"/>
            <a:ext cx="8669023" cy="1020762"/>
          </a:xfrm>
        </p:spPr>
        <p:txBody>
          <a:bodyPr>
            <a:normAutofit fontScale="90000"/>
          </a:bodyPr>
          <a:lstStyle/>
          <a:p>
            <a:r>
              <a:rPr lang="en-US" altLang="zh-TW" sz="3600" dirty="0" smtClean="0">
                <a:solidFill>
                  <a:schemeClr val="tx1"/>
                </a:solidFill>
                <a:effectLst/>
                <a:latin typeface="Times New Roman" pitchFamily="18" charset="0"/>
                <a:cs typeface="Times New Roman" pitchFamily="18" charset="0"/>
              </a:rPr>
              <a:t>What we have - Production Equipment:</a:t>
            </a:r>
            <a:endParaRPr lang="zh-TW" altLang="en-US" sz="3600" dirty="0">
              <a:solidFill>
                <a:schemeClr val="tx1"/>
              </a:solidFill>
              <a:effectLst/>
              <a:latin typeface="Times New Roman" pitchFamily="18" charset="0"/>
              <a:cs typeface="Times New Roman" pitchFamily="18" charset="0"/>
            </a:endParaRPr>
          </a:p>
        </p:txBody>
      </p:sp>
      <p:sp>
        <p:nvSpPr>
          <p:cNvPr id="6" name="頁尾版面配置區 5"/>
          <p:cNvSpPr>
            <a:spLocks noGrp="1"/>
          </p:cNvSpPr>
          <p:nvPr>
            <p:ph type="ftr" sz="quarter" idx="11"/>
          </p:nvPr>
        </p:nvSpPr>
        <p:spPr>
          <a:xfrm>
            <a:off x="3371848" y="6400800"/>
            <a:ext cx="5562600" cy="365125"/>
          </a:xfrm>
        </p:spPr>
        <p:txBody>
          <a:bodyPr/>
          <a:lstStyle/>
          <a:p>
            <a:pPr>
              <a:defRPr/>
            </a:pPr>
            <a:r>
              <a:rPr lang="en-US" altLang="zh-TW" dirty="0"/>
              <a:t>Company confidential and copyright </a:t>
            </a:r>
            <a:r>
              <a:rPr lang="zh-TW" altLang="en-US" dirty="0"/>
              <a:t>志得橡膠 </a:t>
            </a:r>
            <a:r>
              <a:rPr lang="en-US" altLang="zh-TW" dirty="0"/>
              <a:t>Tel: +886 2 2668-7377 ; Fax: +886 2  2668 7554</a:t>
            </a:r>
          </a:p>
        </p:txBody>
      </p:sp>
      <p:sp>
        <p:nvSpPr>
          <p:cNvPr id="8" name="直排文字版面配置區 7"/>
          <p:cNvSpPr>
            <a:spLocks noGrp="1"/>
          </p:cNvSpPr>
          <p:nvPr>
            <p:ph type="body" orient="vert" idx="4294967295"/>
          </p:nvPr>
        </p:nvSpPr>
        <p:spPr>
          <a:xfrm>
            <a:off x="228600" y="762000"/>
            <a:ext cx="8915400" cy="5943600"/>
          </a:xfrm>
        </p:spPr>
        <p:txBody>
          <a:bodyPr/>
          <a:lstStyle/>
          <a:p>
            <a:pPr marL="0" indent="0">
              <a:buNone/>
            </a:pPr>
            <a:endParaRPr lang="en-US" altLang="zh-TW" sz="2800" b="1" dirty="0" smtClean="0">
              <a:latin typeface="Times New Roman" pitchFamily="18" charset="0"/>
              <a:cs typeface="Times New Roman" pitchFamily="18" charset="0"/>
            </a:endParaRPr>
          </a:p>
          <a:p>
            <a:pPr marL="0" indent="0">
              <a:buNone/>
            </a:pPr>
            <a:endParaRPr lang="en-US" altLang="zh-TW" sz="2000" dirty="0" smtClean="0">
              <a:latin typeface="Times New Roman" pitchFamily="18" charset="0"/>
              <a:cs typeface="Times New Roman" pitchFamily="18" charset="0"/>
            </a:endParaRPr>
          </a:p>
          <a:p>
            <a:pPr marL="0" indent="0">
              <a:buNone/>
            </a:pPr>
            <a:endParaRPr lang="en-US" altLang="zh-TW" sz="2800" b="1" dirty="0" smtClean="0">
              <a:latin typeface="Times New Roman" pitchFamily="18" charset="0"/>
              <a:cs typeface="Times New Roman" pitchFamily="18" charset="0"/>
            </a:endParaRPr>
          </a:p>
          <a:p>
            <a:pPr>
              <a:buFontTx/>
              <a:buChar char="-"/>
            </a:pPr>
            <a:endParaRPr lang="en-US" altLang="zh-TW" sz="1200" b="1" dirty="0" smtClean="0">
              <a:latin typeface="Times New Roman" pitchFamily="18" charset="0"/>
              <a:cs typeface="Times New Roman" pitchFamily="18" charset="0"/>
            </a:endParaRPr>
          </a:p>
          <a:p>
            <a:pPr>
              <a:buFontTx/>
              <a:buChar char="-"/>
            </a:pPr>
            <a:endParaRPr lang="en-US" altLang="zh-TW" sz="2000" b="1" dirty="0" smtClean="0">
              <a:latin typeface="Times New Roman" pitchFamily="18" charset="0"/>
              <a:cs typeface="Times New Roman" pitchFamily="18" charset="0"/>
            </a:endParaRPr>
          </a:p>
          <a:p>
            <a:pPr>
              <a:buFontTx/>
              <a:buChar char="-"/>
            </a:pPr>
            <a:endParaRPr lang="zh-TW" altLang="en-US" sz="2800" b="1" dirty="0">
              <a:latin typeface="Times New Roman" pitchFamily="18" charset="0"/>
              <a:cs typeface="Times New Roman" pitchFamily="18" charset="0"/>
            </a:endParaRPr>
          </a:p>
        </p:txBody>
      </p:sp>
      <p:sp>
        <p:nvSpPr>
          <p:cNvPr id="3" name="文字方塊 2"/>
          <p:cNvSpPr txBox="1"/>
          <p:nvPr/>
        </p:nvSpPr>
        <p:spPr>
          <a:xfrm>
            <a:off x="254793" y="4800600"/>
            <a:ext cx="2590800" cy="461665"/>
          </a:xfrm>
          <a:prstGeom prst="rect">
            <a:avLst/>
          </a:prstGeom>
          <a:noFill/>
        </p:spPr>
        <p:txBody>
          <a:bodyPr wrap="square" rtlCol="0">
            <a:spAutoFit/>
          </a:bodyPr>
          <a:lstStyle/>
          <a:p>
            <a:r>
              <a:rPr lang="en-US" altLang="zh-TW" b="1" dirty="0" smtClean="0"/>
              <a:t>Mixer Machine</a:t>
            </a:r>
            <a:r>
              <a:rPr lang="en-US" altLang="zh-TW" dirty="0" smtClean="0"/>
              <a:t> </a:t>
            </a:r>
            <a:endParaRPr lang="zh-TW" altLang="en-US" dirty="0"/>
          </a:p>
        </p:txBody>
      </p:sp>
      <p:sp>
        <p:nvSpPr>
          <p:cNvPr id="4" name="文字方塊 3"/>
          <p:cNvSpPr txBox="1"/>
          <p:nvPr/>
        </p:nvSpPr>
        <p:spPr>
          <a:xfrm>
            <a:off x="3219449" y="4785955"/>
            <a:ext cx="2590800" cy="461665"/>
          </a:xfrm>
          <a:prstGeom prst="rect">
            <a:avLst/>
          </a:prstGeom>
          <a:noFill/>
        </p:spPr>
        <p:txBody>
          <a:bodyPr wrap="square" rtlCol="0">
            <a:spAutoFit/>
          </a:bodyPr>
          <a:lstStyle/>
          <a:p>
            <a:r>
              <a:rPr lang="en-US" altLang="zh-TW" b="1" dirty="0" smtClean="0"/>
              <a:t>Cutting Machine</a:t>
            </a:r>
            <a:endParaRPr lang="zh-TW" altLang="en-US" b="1" dirty="0"/>
          </a:p>
        </p:txBody>
      </p:sp>
      <p:sp>
        <p:nvSpPr>
          <p:cNvPr id="12" name="文字方塊 11"/>
          <p:cNvSpPr txBox="1"/>
          <p:nvPr/>
        </p:nvSpPr>
        <p:spPr>
          <a:xfrm>
            <a:off x="6286500" y="4785955"/>
            <a:ext cx="2724150" cy="707886"/>
          </a:xfrm>
          <a:prstGeom prst="rect">
            <a:avLst/>
          </a:prstGeom>
          <a:noFill/>
        </p:spPr>
        <p:txBody>
          <a:bodyPr wrap="square" rtlCol="0">
            <a:spAutoFit/>
          </a:bodyPr>
          <a:lstStyle/>
          <a:p>
            <a:r>
              <a:rPr lang="en-US" altLang="zh-TW" sz="2000" b="1" dirty="0" smtClean="0"/>
              <a:t>Heat Compression Machine</a:t>
            </a:r>
            <a:endParaRPr lang="zh-TW" altLang="en-US" sz="2000" b="1" dirty="0"/>
          </a:p>
        </p:txBody>
      </p:sp>
      <p:pic>
        <p:nvPicPr>
          <p:cNvPr id="9" name="圖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9449" y="1596378"/>
            <a:ext cx="3048001" cy="2286001"/>
          </a:xfrm>
          <a:prstGeom prst="rect">
            <a:avLst/>
          </a:prstGeom>
        </p:spPr>
      </p:pic>
      <p:pic>
        <p:nvPicPr>
          <p:cNvPr id="7" name="圖片 6"/>
          <p:cNvPicPr>
            <a:picLocks noChangeAspect="1"/>
          </p:cNvPicPr>
          <p:nvPr/>
        </p:nvPicPr>
        <p:blipFill rotWithShape="1">
          <a:blip r:embed="rId4" cstate="print">
            <a:extLst>
              <a:ext uri="{28A0092B-C50C-407E-A947-70E740481C1C}">
                <a14:useLocalDpi xmlns:a14="http://schemas.microsoft.com/office/drawing/2010/main" val="0"/>
              </a:ext>
            </a:extLst>
          </a:blip>
          <a:srcRect l="8722" t="17945" r="39650" b="7500"/>
          <a:stretch/>
        </p:blipFill>
        <p:spPr>
          <a:xfrm>
            <a:off x="265425" y="1596378"/>
            <a:ext cx="2788419" cy="2286001"/>
          </a:xfrm>
          <a:prstGeom prst="rect">
            <a:avLst/>
          </a:prstGeom>
        </p:spPr>
      </p:pic>
      <p:pic>
        <p:nvPicPr>
          <p:cNvPr id="14" name="圖片 13"/>
          <p:cNvPicPr>
            <a:picLocks noChangeAspect="1"/>
          </p:cNvPicPr>
          <p:nvPr/>
        </p:nvPicPr>
        <p:blipFill rotWithShape="1">
          <a:blip r:embed="rId5" cstate="print">
            <a:extLst>
              <a:ext uri="{28A0092B-C50C-407E-A947-70E740481C1C}">
                <a14:useLocalDpi xmlns:a14="http://schemas.microsoft.com/office/drawing/2010/main" val="0"/>
              </a:ext>
            </a:extLst>
          </a:blip>
          <a:srcRect l="6860" t="2141" r="28023"/>
          <a:stretch/>
        </p:blipFill>
        <p:spPr>
          <a:xfrm>
            <a:off x="6314860" y="1580346"/>
            <a:ext cx="2695790" cy="2318063"/>
          </a:xfrm>
          <a:prstGeom prst="rect">
            <a:avLst/>
          </a:prstGeom>
        </p:spPr>
      </p:pic>
    </p:spTree>
    <p:extLst>
      <p:ext uri="{BB962C8B-B14F-4D97-AF65-F5344CB8AC3E}">
        <p14:creationId xmlns:p14="http://schemas.microsoft.com/office/powerpoint/2010/main" val="573131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字方塊 23"/>
          <p:cNvSpPr txBox="1">
            <a:spLocks noChangeArrowheads="1"/>
          </p:cNvSpPr>
          <p:nvPr/>
        </p:nvSpPr>
        <p:spPr bwMode="auto">
          <a:xfrm>
            <a:off x="228600" y="4878547"/>
            <a:ext cx="3429000" cy="646331"/>
          </a:xfrm>
          <a:prstGeom prst="rect">
            <a:avLst/>
          </a:prstGeom>
          <a:no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TW" sz="1800" b="1" kern="0" dirty="0" smtClean="0"/>
              <a:t>Auto-Rubber </a:t>
            </a:r>
            <a:r>
              <a:rPr lang="en-US" altLang="zh-TW" sz="1800" b="1" kern="0" dirty="0" err="1" smtClean="0"/>
              <a:t>Deflashing</a:t>
            </a:r>
            <a:r>
              <a:rPr lang="en-US" altLang="zh-TW" sz="1800" b="1" kern="0" dirty="0" smtClean="0"/>
              <a:t> Machine</a:t>
            </a:r>
            <a:endParaRPr kumimoji="0" lang="en-US" altLang="zh-TW" sz="1800" b="1" i="0" u="none" strike="noStrike" kern="0" cap="none" spc="0" normalizeH="0" baseline="0" noProof="0" dirty="0" smtClean="0">
              <a:ln>
                <a:noFill/>
              </a:ln>
              <a:effectLst/>
              <a:uLnTx/>
              <a:uFillTx/>
            </a:endParaRPr>
          </a:p>
        </p:txBody>
      </p:sp>
      <p:sp>
        <p:nvSpPr>
          <p:cNvPr id="13" name="文字方塊 23"/>
          <p:cNvSpPr txBox="1">
            <a:spLocks noChangeArrowheads="1"/>
          </p:cNvSpPr>
          <p:nvPr/>
        </p:nvSpPr>
        <p:spPr bwMode="auto">
          <a:xfrm>
            <a:off x="4114800" y="5126972"/>
            <a:ext cx="2266950" cy="369332"/>
          </a:xfrm>
          <a:prstGeom prst="rect">
            <a:avLst/>
          </a:prstGeom>
          <a:no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TW" sz="1800" b="1" kern="0" dirty="0" smtClean="0"/>
              <a:t>Screen Printer</a:t>
            </a:r>
            <a:endParaRPr kumimoji="0" lang="en-US" altLang="zh-TW" sz="1800" b="1" i="0" u="none" strike="noStrike" kern="0" cap="none" spc="0" normalizeH="0" baseline="0" noProof="0" dirty="0" smtClean="0">
              <a:ln>
                <a:noFill/>
              </a:ln>
              <a:effectLst/>
              <a:uLnTx/>
              <a:uFillTx/>
            </a:endParaRPr>
          </a:p>
        </p:txBody>
      </p:sp>
      <p:sp>
        <p:nvSpPr>
          <p:cNvPr id="15" name="文字方塊 23"/>
          <p:cNvSpPr txBox="1">
            <a:spLocks noChangeArrowheads="1"/>
          </p:cNvSpPr>
          <p:nvPr/>
        </p:nvSpPr>
        <p:spPr bwMode="auto">
          <a:xfrm>
            <a:off x="6523794" y="4878548"/>
            <a:ext cx="2571750" cy="646331"/>
          </a:xfrm>
          <a:prstGeom prst="rect">
            <a:avLst/>
          </a:prstGeom>
          <a:noFill/>
          <a:ln w="9525">
            <a:noFill/>
            <a:miter lim="800000"/>
            <a:headEnd/>
            <a:tailEnd/>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TW" sz="1800" b="1" kern="0" dirty="0" smtClean="0"/>
              <a:t>Laser Engraving Machine</a:t>
            </a:r>
            <a:endParaRPr kumimoji="0" lang="en-US" altLang="zh-TW" sz="1800" b="1" i="0" u="none" strike="noStrike" kern="0" cap="none" spc="0" normalizeH="0" baseline="0" noProof="0" dirty="0" smtClean="0">
              <a:ln>
                <a:noFill/>
              </a:ln>
              <a:effectLst/>
              <a:uLnTx/>
              <a:uFillTx/>
            </a:endParaRPr>
          </a:p>
        </p:txBody>
      </p:sp>
      <p:sp>
        <p:nvSpPr>
          <p:cNvPr id="2" name="標題 1"/>
          <p:cNvSpPr>
            <a:spLocks noGrp="1"/>
          </p:cNvSpPr>
          <p:nvPr>
            <p:ph type="title"/>
          </p:nvPr>
        </p:nvSpPr>
        <p:spPr>
          <a:xfrm>
            <a:off x="457200" y="152400"/>
            <a:ext cx="8229600" cy="730430"/>
          </a:xfrm>
        </p:spPr>
        <p:txBody>
          <a:bodyPr>
            <a:normAutofit/>
          </a:bodyPr>
          <a:lstStyle/>
          <a:p>
            <a:r>
              <a:rPr lang="en-US" altLang="zh-TW" sz="3200" dirty="0" smtClean="0">
                <a:solidFill>
                  <a:schemeClr val="tx1"/>
                </a:solidFill>
                <a:effectLst/>
                <a:latin typeface="Times New Roman" pitchFamily="18" charset="0"/>
                <a:cs typeface="Times New Roman" pitchFamily="18" charset="0"/>
              </a:rPr>
              <a:t>Production Equipment:</a:t>
            </a:r>
            <a:endParaRPr lang="zh-TW" altLang="en-US" sz="3200" dirty="0">
              <a:solidFill>
                <a:schemeClr val="tx1"/>
              </a:solidFill>
              <a:effectLst/>
              <a:latin typeface="Times New Roman" pitchFamily="18" charset="0"/>
              <a:cs typeface="Times New Roman" pitchFamily="18" charset="0"/>
            </a:endParaRPr>
          </a:p>
        </p:txBody>
      </p:sp>
      <p:sp>
        <p:nvSpPr>
          <p:cNvPr id="3" name="頁尾版面配置區 2"/>
          <p:cNvSpPr>
            <a:spLocks noGrp="1"/>
          </p:cNvSpPr>
          <p:nvPr>
            <p:ph type="ftr" sz="quarter" idx="11"/>
          </p:nvPr>
        </p:nvSpPr>
        <p:spPr>
          <a:xfrm>
            <a:off x="3657601" y="6407944"/>
            <a:ext cx="5326744" cy="365125"/>
          </a:xfrm>
        </p:spPr>
        <p:txBody>
          <a:bodyPr/>
          <a:lstStyle/>
          <a:p>
            <a:pPr>
              <a:defRPr/>
            </a:pPr>
            <a:r>
              <a:rPr lang="en-US" altLang="zh-TW" dirty="0"/>
              <a:t>Company confidential and copyright </a:t>
            </a:r>
            <a:r>
              <a:rPr lang="zh-TW" altLang="en-US" dirty="0"/>
              <a:t>志得橡膠 </a:t>
            </a:r>
            <a:r>
              <a:rPr lang="en-US" altLang="zh-TW" dirty="0"/>
              <a:t>Tel: +886 2 2668-7377 ; Fax: +886 2  2668 7554</a:t>
            </a:r>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2451" y="1033644"/>
            <a:ext cx="2520249" cy="3780374"/>
          </a:xfrm>
          <a:prstGeom prst="rect">
            <a:avLst/>
          </a:prstGeom>
        </p:spPr>
      </p:pic>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5219" y="1033644"/>
            <a:ext cx="2545969" cy="3761324"/>
          </a:xfrm>
          <a:prstGeom prst="rect">
            <a:avLst/>
          </a:prstGeom>
        </p:spPr>
      </p:pic>
      <p:pic>
        <p:nvPicPr>
          <p:cNvPr id="7" name="圖片 6"/>
          <p:cNvPicPr>
            <a:picLocks noChangeAspect="1"/>
          </p:cNvPicPr>
          <p:nvPr/>
        </p:nvPicPr>
        <p:blipFill rotWithShape="1">
          <a:blip r:embed="rId4" cstate="print">
            <a:extLst>
              <a:ext uri="{28A0092B-C50C-407E-A947-70E740481C1C}">
                <a14:useLocalDpi xmlns:a14="http://schemas.microsoft.com/office/drawing/2010/main" val="0"/>
              </a:ext>
            </a:extLst>
          </a:blip>
          <a:srcRect l="56202" t="44208" r="4322" b="10488"/>
          <a:stretch/>
        </p:blipFill>
        <p:spPr>
          <a:xfrm>
            <a:off x="228600" y="1676400"/>
            <a:ext cx="3609753" cy="2370333"/>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字方塊 23"/>
          <p:cNvSpPr txBox="1">
            <a:spLocks noChangeArrowheads="1"/>
          </p:cNvSpPr>
          <p:nvPr/>
        </p:nvSpPr>
        <p:spPr bwMode="auto">
          <a:xfrm>
            <a:off x="1828800" y="5867400"/>
            <a:ext cx="5562600" cy="400110"/>
          </a:xfrm>
          <a:prstGeom prst="rect">
            <a:avLst/>
          </a:prstGeom>
          <a:no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TW" sz="2000" b="1" kern="0" noProof="0" dirty="0" smtClean="0"/>
              <a:t>Liquid Silicone Rubber Meter Mixing Machine </a:t>
            </a:r>
            <a:endParaRPr kumimoji="0" lang="en-US" altLang="zh-TW" sz="2000" b="1" i="0" u="none" strike="noStrike" kern="0" cap="none" spc="0" normalizeH="0" baseline="0" noProof="0" dirty="0" smtClean="0">
              <a:ln>
                <a:noFill/>
              </a:ln>
              <a:effectLst/>
              <a:uLnTx/>
              <a:uFillTx/>
            </a:endParaRPr>
          </a:p>
        </p:txBody>
      </p:sp>
      <p:sp>
        <p:nvSpPr>
          <p:cNvPr id="2" name="標題 1"/>
          <p:cNvSpPr>
            <a:spLocks noGrp="1"/>
          </p:cNvSpPr>
          <p:nvPr>
            <p:ph type="title"/>
          </p:nvPr>
        </p:nvSpPr>
        <p:spPr>
          <a:xfrm>
            <a:off x="457200" y="152400"/>
            <a:ext cx="8229600" cy="792162"/>
          </a:xfrm>
        </p:spPr>
        <p:txBody>
          <a:bodyPr>
            <a:normAutofit/>
          </a:bodyPr>
          <a:lstStyle/>
          <a:p>
            <a:r>
              <a:rPr lang="en-US" altLang="zh-TW" sz="3200" dirty="0" smtClean="0">
                <a:solidFill>
                  <a:schemeClr val="tx1"/>
                </a:solidFill>
                <a:effectLst/>
                <a:latin typeface="Times New Roman" pitchFamily="18" charset="0"/>
                <a:cs typeface="Times New Roman" pitchFamily="18" charset="0"/>
              </a:rPr>
              <a:t>Production Equipment:</a:t>
            </a:r>
            <a:endParaRPr lang="zh-TW" altLang="en-US" sz="3200" dirty="0">
              <a:solidFill>
                <a:schemeClr val="tx1"/>
              </a:solidFill>
              <a:effectLst/>
              <a:latin typeface="Times New Roman" pitchFamily="18" charset="0"/>
              <a:cs typeface="Times New Roman" pitchFamily="18" charset="0"/>
            </a:endParaRPr>
          </a:p>
        </p:txBody>
      </p:sp>
      <p:sp>
        <p:nvSpPr>
          <p:cNvPr id="3" name="頁尾版面配置區 2"/>
          <p:cNvSpPr>
            <a:spLocks noGrp="1"/>
          </p:cNvSpPr>
          <p:nvPr>
            <p:ph type="ftr" sz="quarter" idx="11"/>
          </p:nvPr>
        </p:nvSpPr>
        <p:spPr>
          <a:xfrm>
            <a:off x="3657600" y="6400800"/>
            <a:ext cx="5257800" cy="365125"/>
          </a:xfrm>
        </p:spPr>
        <p:txBody>
          <a:bodyPr/>
          <a:lstStyle/>
          <a:p>
            <a:pPr>
              <a:defRPr/>
            </a:pPr>
            <a:r>
              <a:rPr lang="en-US" altLang="zh-TW" dirty="0"/>
              <a:t>Company confidential and copyright </a:t>
            </a:r>
            <a:r>
              <a:rPr lang="zh-TW" altLang="en-US" dirty="0"/>
              <a:t>志得橡膠 </a:t>
            </a:r>
            <a:r>
              <a:rPr lang="en-US" altLang="zh-TW" dirty="0"/>
              <a:t>Tel: +886 2 2668-7377 ; Fax: +886 2  2668 7554</a:t>
            </a:r>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798264"/>
            <a:ext cx="6553199" cy="4918334"/>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rotWithShape="1">
          <a:blip r:embed="rId2" cstate="print">
            <a:extLst>
              <a:ext uri="{28A0092B-C50C-407E-A947-70E740481C1C}">
                <a14:useLocalDpi xmlns:a14="http://schemas.microsoft.com/office/drawing/2010/main" val="0"/>
              </a:ext>
            </a:extLst>
          </a:blip>
          <a:srcRect l="12604" t="4844" r="18542" b="5156"/>
          <a:stretch/>
        </p:blipFill>
        <p:spPr>
          <a:xfrm>
            <a:off x="6781800" y="2971800"/>
            <a:ext cx="1733551" cy="1510628"/>
          </a:xfrm>
          <a:prstGeom prst="rect">
            <a:avLst/>
          </a:prstGeom>
        </p:spPr>
      </p:pic>
      <p:sp>
        <p:nvSpPr>
          <p:cNvPr id="2" name="標題 1"/>
          <p:cNvSpPr>
            <a:spLocks noGrp="1"/>
          </p:cNvSpPr>
          <p:nvPr>
            <p:ph type="title"/>
          </p:nvPr>
        </p:nvSpPr>
        <p:spPr>
          <a:xfrm>
            <a:off x="228600" y="152400"/>
            <a:ext cx="8686800" cy="524708"/>
          </a:xfrm>
        </p:spPr>
        <p:txBody>
          <a:bodyPr>
            <a:noAutofit/>
          </a:bodyPr>
          <a:lstStyle/>
          <a:p>
            <a:r>
              <a:rPr lang="en-US" altLang="zh-TW" sz="3200" b="1" dirty="0" smtClean="0">
                <a:solidFill>
                  <a:schemeClr val="tx1"/>
                </a:solidFill>
                <a:effectLst/>
                <a:latin typeface="Times New Roman" pitchFamily="18" charset="0"/>
                <a:cs typeface="Times New Roman" pitchFamily="18" charset="0"/>
              </a:rPr>
              <a:t>Who We Are</a:t>
            </a:r>
            <a:r>
              <a:rPr lang="en-US" altLang="zh-TW" sz="3200" dirty="0" smtClean="0">
                <a:solidFill>
                  <a:schemeClr val="tx1"/>
                </a:solidFill>
                <a:effectLst/>
                <a:latin typeface="Times New Roman" pitchFamily="18" charset="0"/>
                <a:cs typeface="Times New Roman" pitchFamily="18" charset="0"/>
              </a:rPr>
              <a:t>:</a:t>
            </a:r>
            <a:endParaRPr lang="zh-TW" altLang="en-US" sz="3200" dirty="0">
              <a:solidFill>
                <a:schemeClr val="tx1"/>
              </a:solidFill>
              <a:effectLst/>
              <a:latin typeface="Times New Roman" pitchFamily="18" charset="0"/>
              <a:cs typeface="Times New Roman" pitchFamily="18" charset="0"/>
            </a:endParaRPr>
          </a:p>
        </p:txBody>
      </p:sp>
      <p:sp>
        <p:nvSpPr>
          <p:cNvPr id="3" name="內容版面配置區 2"/>
          <p:cNvSpPr>
            <a:spLocks noGrp="1"/>
          </p:cNvSpPr>
          <p:nvPr>
            <p:ph idx="1"/>
          </p:nvPr>
        </p:nvSpPr>
        <p:spPr>
          <a:xfrm>
            <a:off x="228600" y="838200"/>
            <a:ext cx="8686800" cy="5486400"/>
          </a:xfrm>
        </p:spPr>
        <p:txBody>
          <a:bodyPr>
            <a:normAutofit lnSpcReduction="10000"/>
          </a:bodyPr>
          <a:lstStyle/>
          <a:p>
            <a:pPr marL="0" indent="0">
              <a:buNone/>
            </a:pPr>
            <a:r>
              <a:rPr lang="en-US" altLang="zh-TW" sz="2200" dirty="0">
                <a:latin typeface="Times New Roman" pitchFamily="18" charset="0"/>
                <a:cs typeface="Times New Roman" pitchFamily="18" charset="0"/>
              </a:rPr>
              <a:t>Chief Tech Rubber Industrial Co., Ltd. was founded in 1990, has been committed to customer satisfaction and providing quality services and become the industrial leader. </a:t>
            </a:r>
            <a:endParaRPr lang="en-US" altLang="zh-TW" sz="2200" dirty="0" smtClean="0">
              <a:latin typeface="Times New Roman" pitchFamily="18" charset="0"/>
              <a:cs typeface="Times New Roman" pitchFamily="18" charset="0"/>
            </a:endParaRPr>
          </a:p>
          <a:p>
            <a:pPr marL="0" indent="0">
              <a:buNone/>
            </a:pPr>
            <a:r>
              <a:rPr lang="en-US" altLang="zh-TW" sz="2200" dirty="0" smtClean="0">
                <a:latin typeface="Times New Roman" pitchFamily="18" charset="0"/>
                <a:cs typeface="Times New Roman" pitchFamily="18" charset="0"/>
              </a:rPr>
              <a:t>For </a:t>
            </a:r>
            <a:r>
              <a:rPr lang="en-US" altLang="zh-TW" sz="2200" dirty="0">
                <a:latin typeface="Times New Roman" pitchFamily="18" charset="0"/>
                <a:cs typeface="Times New Roman" pitchFamily="18" charset="0"/>
              </a:rPr>
              <a:t>the past 30 years, Chief Tech </a:t>
            </a:r>
            <a:r>
              <a:rPr lang="en-US" altLang="zh-TW" sz="2200" dirty="0" smtClean="0">
                <a:latin typeface="Times New Roman" pitchFamily="18" charset="0"/>
                <a:cs typeface="Times New Roman" pitchFamily="18" charset="0"/>
              </a:rPr>
              <a:t>Rubber had </a:t>
            </a:r>
            <a:r>
              <a:rPr lang="en-US" altLang="zh-TW" sz="2200" dirty="0">
                <a:latin typeface="Times New Roman" pitchFamily="18" charset="0"/>
                <a:cs typeface="Times New Roman" pitchFamily="18" charset="0"/>
              </a:rPr>
              <a:t>been manufacturing, and supplying a wide range of </a:t>
            </a:r>
            <a:r>
              <a:rPr lang="en-US" altLang="zh-TW" sz="2200" dirty="0" smtClean="0">
                <a:latin typeface="Times New Roman" pitchFamily="18" charset="0"/>
                <a:cs typeface="Times New Roman" pitchFamily="18" charset="0"/>
              </a:rPr>
              <a:t>silicone rubber products for </a:t>
            </a:r>
            <a:r>
              <a:rPr lang="en-US" altLang="zh-TW" sz="2200" dirty="0">
                <a:latin typeface="Times New Roman" pitchFamily="18" charset="0"/>
                <a:cs typeface="Times New Roman" pitchFamily="18" charset="0"/>
              </a:rPr>
              <a:t>almost any </a:t>
            </a:r>
            <a:r>
              <a:rPr lang="en-US" altLang="zh-TW" sz="2200" dirty="0" smtClean="0">
                <a:latin typeface="Times New Roman" pitchFamily="18" charset="0"/>
                <a:cs typeface="Times New Roman" pitchFamily="18" charset="0"/>
              </a:rPr>
              <a:t>demands.  We </a:t>
            </a:r>
            <a:r>
              <a:rPr lang="en-US" altLang="zh-TW" sz="2200" dirty="0">
                <a:latin typeface="Times New Roman" pitchFamily="18" charset="0"/>
                <a:cs typeface="Times New Roman" pitchFamily="18" charset="0"/>
              </a:rPr>
              <a:t>specialize in varies types and forms of Keypads, oil seal, waterproof ring, </a:t>
            </a:r>
            <a:r>
              <a:rPr lang="en-US" altLang="zh-TW" sz="2200" dirty="0" smtClean="0">
                <a:latin typeface="Times New Roman" pitchFamily="18" charset="0"/>
                <a:cs typeface="Times New Roman" pitchFamily="18" charset="0"/>
              </a:rPr>
              <a:t>O-ring, rubber-to-metal bonding, rubber-to-plastic bonding and </a:t>
            </a:r>
            <a:r>
              <a:rPr lang="en-US" altLang="zh-TW" sz="2200" dirty="0">
                <a:latin typeface="Times New Roman" pitchFamily="18" charset="0"/>
                <a:cs typeface="Times New Roman" pitchFamily="18" charset="0"/>
              </a:rPr>
              <a:t>so on</a:t>
            </a:r>
            <a:r>
              <a:rPr lang="en-US" altLang="zh-TW" sz="2200" dirty="0" smtClean="0">
                <a:latin typeface="Times New Roman" pitchFamily="18" charset="0"/>
                <a:cs typeface="Times New Roman" pitchFamily="18" charset="0"/>
              </a:rPr>
              <a:t>.												</a:t>
            </a:r>
          </a:p>
          <a:p>
            <a:pPr marL="0" indent="0">
              <a:buNone/>
            </a:pPr>
            <a:r>
              <a:rPr lang="en-US" altLang="zh-TW" sz="2200" dirty="0" smtClean="0">
                <a:latin typeface="Times New Roman" pitchFamily="18" charset="0"/>
                <a:cs typeface="Times New Roman" pitchFamily="18" charset="0"/>
              </a:rPr>
              <a:t>			</a:t>
            </a:r>
          </a:p>
          <a:p>
            <a:pPr marL="0" indent="0">
              <a:buNone/>
            </a:pPr>
            <a:r>
              <a:rPr lang="en-US" altLang="zh-TW" sz="2200" b="1" dirty="0" smtClean="0">
                <a:latin typeface="Times New Roman" pitchFamily="18" charset="0"/>
                <a:cs typeface="Times New Roman" pitchFamily="18" charset="0"/>
              </a:rPr>
              <a:t>Our Mission &amp; Vision		</a:t>
            </a:r>
          </a:p>
          <a:p>
            <a:pPr marL="0" indent="0">
              <a:buNone/>
            </a:pPr>
            <a:r>
              <a:rPr lang="en-US" altLang="zh-TW" sz="2200" dirty="0">
                <a:latin typeface="Times New Roman" pitchFamily="18" charset="0"/>
                <a:cs typeface="Times New Roman" pitchFamily="18" charset="0"/>
              </a:rPr>
              <a:t>We insist always </a:t>
            </a:r>
            <a:r>
              <a:rPr lang="en-US" altLang="zh-TW" sz="2200" dirty="0" smtClean="0">
                <a:latin typeface="Times New Roman" pitchFamily="18" charset="0"/>
                <a:cs typeface="Times New Roman" pitchFamily="18" charset="0"/>
              </a:rPr>
              <a:t>improve as we continue to change and grow in </a:t>
            </a:r>
            <a:r>
              <a:rPr lang="en-US" altLang="zh-TW" sz="2200" dirty="0">
                <a:latin typeface="Times New Roman" pitchFamily="18" charset="0"/>
                <a:cs typeface="Times New Roman" pitchFamily="18" charset="0"/>
              </a:rPr>
              <a:t>order to fulfill our global </a:t>
            </a:r>
            <a:r>
              <a:rPr lang="en-US" altLang="zh-TW" sz="2200" dirty="0" smtClean="0">
                <a:latin typeface="Times New Roman" pitchFamily="18" charset="0"/>
                <a:cs typeface="Times New Roman" pitchFamily="18" charset="0"/>
              </a:rPr>
              <a:t>customers</a:t>
            </a:r>
            <a:r>
              <a:rPr lang="en-US" altLang="zh-TW" sz="2200" dirty="0">
                <a:latin typeface="Times New Roman" pitchFamily="18" charset="0"/>
                <a:cs typeface="Times New Roman" pitchFamily="18" charset="0"/>
              </a:rPr>
              <a:t>. </a:t>
            </a:r>
            <a:endParaRPr lang="en-US" altLang="zh-TW" sz="2200" dirty="0" smtClean="0">
              <a:latin typeface="Times New Roman" pitchFamily="18" charset="0"/>
              <a:cs typeface="Times New Roman" pitchFamily="18" charset="0"/>
            </a:endParaRPr>
          </a:p>
          <a:p>
            <a:pPr marL="0" indent="0">
              <a:buNone/>
            </a:pPr>
            <a:r>
              <a:rPr lang="en-US" altLang="zh-TW" sz="2200" dirty="0" smtClean="0">
                <a:latin typeface="Times New Roman" pitchFamily="18" charset="0"/>
                <a:cs typeface="Times New Roman" pitchFamily="18" charset="0"/>
              </a:rPr>
              <a:t>Chief Tech Rubber had moved to current new plant in 2019.   To continue its expansion by adding new personnel, equipment and facilities to better serve the technical needs of our growing list of customers.</a:t>
            </a:r>
            <a:endParaRPr lang="zh-TW" altLang="en-US" sz="2200" dirty="0">
              <a:latin typeface="Times New Roman" pitchFamily="18" charset="0"/>
              <a:cs typeface="Times New Roman" pitchFamily="18" charset="0"/>
            </a:endParaRPr>
          </a:p>
        </p:txBody>
      </p:sp>
      <p:sp>
        <p:nvSpPr>
          <p:cNvPr id="7" name="頁尾版面配置區 6"/>
          <p:cNvSpPr>
            <a:spLocks noGrp="1"/>
          </p:cNvSpPr>
          <p:nvPr>
            <p:ph type="ftr" sz="quarter" idx="11"/>
          </p:nvPr>
        </p:nvSpPr>
        <p:spPr>
          <a:xfrm>
            <a:off x="3809999" y="6407944"/>
            <a:ext cx="5238751" cy="365125"/>
          </a:xfrm>
        </p:spPr>
        <p:txBody>
          <a:bodyPr/>
          <a:lstStyle/>
          <a:p>
            <a:pPr>
              <a:defRPr/>
            </a:pPr>
            <a:r>
              <a:rPr lang="en-US" altLang="zh-TW" dirty="0"/>
              <a:t>Company confidential and copyright </a:t>
            </a:r>
            <a:r>
              <a:rPr lang="zh-TW" altLang="en-US" dirty="0"/>
              <a:t>志得橡膠 </a:t>
            </a:r>
            <a:r>
              <a:rPr lang="en-US" altLang="zh-TW" dirty="0"/>
              <a:t>Tel: +886 2 2668-7377 ; Fax: +886 2  2668 7554</a:t>
            </a:r>
          </a:p>
        </p:txBody>
      </p:sp>
    </p:spTree>
    <p:extLst>
      <p:ext uri="{BB962C8B-B14F-4D97-AF65-F5344CB8AC3E}">
        <p14:creationId xmlns:p14="http://schemas.microsoft.com/office/powerpoint/2010/main" val="13489746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字方塊 23"/>
          <p:cNvSpPr txBox="1">
            <a:spLocks noChangeArrowheads="1"/>
          </p:cNvSpPr>
          <p:nvPr/>
        </p:nvSpPr>
        <p:spPr bwMode="auto">
          <a:xfrm>
            <a:off x="1676400" y="5181600"/>
            <a:ext cx="5562600" cy="646331"/>
          </a:xfrm>
          <a:prstGeom prst="rect">
            <a:avLst/>
          </a:prstGeom>
          <a:no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TW" sz="3600" b="1" kern="0" noProof="0" dirty="0" smtClean="0"/>
              <a:t>Rubber Injection Machine </a:t>
            </a:r>
            <a:endParaRPr kumimoji="0" lang="en-US" altLang="zh-TW" sz="3600" b="1" i="0" u="none" strike="noStrike" kern="0" cap="none" spc="0" normalizeH="0" baseline="0" noProof="0" dirty="0" smtClean="0">
              <a:ln>
                <a:noFill/>
              </a:ln>
              <a:effectLst/>
              <a:uLnTx/>
              <a:uFillTx/>
            </a:endParaRPr>
          </a:p>
        </p:txBody>
      </p:sp>
      <p:sp>
        <p:nvSpPr>
          <p:cNvPr id="2" name="標題 1"/>
          <p:cNvSpPr>
            <a:spLocks noGrp="1"/>
          </p:cNvSpPr>
          <p:nvPr>
            <p:ph type="title"/>
          </p:nvPr>
        </p:nvSpPr>
        <p:spPr>
          <a:xfrm>
            <a:off x="457200" y="152400"/>
            <a:ext cx="8229600" cy="792162"/>
          </a:xfrm>
        </p:spPr>
        <p:txBody>
          <a:bodyPr>
            <a:normAutofit/>
          </a:bodyPr>
          <a:lstStyle/>
          <a:p>
            <a:r>
              <a:rPr lang="en-US" altLang="zh-TW" sz="3200" dirty="0" smtClean="0">
                <a:solidFill>
                  <a:schemeClr val="tx1"/>
                </a:solidFill>
                <a:effectLst/>
                <a:latin typeface="Times New Roman" pitchFamily="18" charset="0"/>
                <a:cs typeface="Times New Roman" pitchFamily="18" charset="0"/>
              </a:rPr>
              <a:t>Production Equipment:</a:t>
            </a:r>
            <a:endParaRPr lang="zh-TW" altLang="en-US" sz="3200" dirty="0">
              <a:solidFill>
                <a:schemeClr val="tx1"/>
              </a:solidFill>
              <a:effectLst/>
              <a:latin typeface="Times New Roman" pitchFamily="18" charset="0"/>
              <a:cs typeface="Times New Roman" pitchFamily="18" charset="0"/>
            </a:endParaRPr>
          </a:p>
        </p:txBody>
      </p:sp>
      <p:sp>
        <p:nvSpPr>
          <p:cNvPr id="3" name="頁尾版面配置區 2"/>
          <p:cNvSpPr>
            <a:spLocks noGrp="1"/>
          </p:cNvSpPr>
          <p:nvPr>
            <p:ph type="ftr" sz="quarter" idx="11"/>
          </p:nvPr>
        </p:nvSpPr>
        <p:spPr>
          <a:xfrm>
            <a:off x="3657600" y="6400800"/>
            <a:ext cx="5257800" cy="365125"/>
          </a:xfrm>
        </p:spPr>
        <p:txBody>
          <a:bodyPr/>
          <a:lstStyle/>
          <a:p>
            <a:pPr>
              <a:defRPr/>
            </a:pPr>
            <a:r>
              <a:rPr lang="en-US" altLang="zh-TW" dirty="0"/>
              <a:t>Company confidential and copyright </a:t>
            </a:r>
            <a:r>
              <a:rPr lang="zh-TW" altLang="en-US" dirty="0"/>
              <a:t>志得橡膠 </a:t>
            </a:r>
            <a:r>
              <a:rPr lang="en-US" altLang="zh-TW" dirty="0"/>
              <a:t>Tel: +886 2 2668-7377 ; Fax: +886 2  2668 7554</a:t>
            </a:r>
          </a:p>
        </p:txBody>
      </p:sp>
      <p:pic>
        <p:nvPicPr>
          <p:cNvPr id="4" name="圖片 3"/>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354" t="35686" r="1666" b="14430"/>
          <a:stretch/>
        </p:blipFill>
        <p:spPr>
          <a:xfrm>
            <a:off x="133350" y="1295399"/>
            <a:ext cx="8867775" cy="3419475"/>
          </a:xfrm>
          <a:prstGeom prst="rect">
            <a:avLst/>
          </a:prstGeom>
        </p:spPr>
      </p:pic>
    </p:spTree>
    <p:extLst>
      <p:ext uri="{BB962C8B-B14F-4D97-AF65-F5344CB8AC3E}">
        <p14:creationId xmlns:p14="http://schemas.microsoft.com/office/powerpoint/2010/main" val="38662401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en-US" altLang="zh-TW" sz="6000" dirty="0">
                <a:latin typeface="Times New Roman" panose="02020603050405020304" pitchFamily="18" charset="0"/>
                <a:cs typeface="Times New Roman" panose="02020603050405020304" pitchFamily="18" charset="0"/>
              </a:rPr>
              <a:t>Our value in Quality Control</a:t>
            </a:r>
            <a:endParaRPr lang="zh-TW" altLang="en-US" sz="6000" dirty="0">
              <a:latin typeface="Times New Roman" panose="02020603050405020304" pitchFamily="18" charset="0"/>
              <a:cs typeface="Times New Roman" panose="02020603050405020304" pitchFamily="18" charset="0"/>
            </a:endParaRPr>
          </a:p>
        </p:txBody>
      </p:sp>
      <p:sp>
        <p:nvSpPr>
          <p:cNvPr id="3" name="副標題 2"/>
          <p:cNvSpPr>
            <a:spLocks noGrp="1"/>
          </p:cNvSpPr>
          <p:nvPr>
            <p:ph type="subTitle" idx="1"/>
          </p:nvPr>
        </p:nvSpPr>
        <p:spPr>
          <a:xfrm>
            <a:off x="802386" y="4389120"/>
            <a:ext cx="6208014" cy="1554480"/>
          </a:xfrm>
        </p:spPr>
        <p:txBody>
          <a:bodyPr>
            <a:normAutofit/>
          </a:bodyPr>
          <a:lstStyle/>
          <a:p>
            <a:r>
              <a:rPr lang="en-US" altLang="zh-TW" dirty="0" smtClean="0">
                <a:latin typeface="Times New Roman" panose="02020603050405020304" pitchFamily="18" charset="0"/>
                <a:cs typeface="Times New Roman" panose="02020603050405020304" pitchFamily="18" charset="0"/>
              </a:rPr>
              <a:t>Internal Lab. With </a:t>
            </a:r>
            <a:r>
              <a:rPr lang="en-US" altLang="zh-TW" dirty="0">
                <a:latin typeface="Times New Roman" panose="02020603050405020304" pitchFamily="18" charset="0"/>
                <a:cs typeface="Times New Roman" panose="02020603050405020304" pitchFamily="18" charset="0"/>
              </a:rPr>
              <a:t>Cutting-Edge Inspection </a:t>
            </a:r>
            <a:r>
              <a:rPr lang="en-US" altLang="zh-TW" dirty="0" smtClean="0">
                <a:latin typeface="Times New Roman" panose="02020603050405020304" pitchFamily="18" charset="0"/>
                <a:cs typeface="Times New Roman" panose="02020603050405020304" pitchFamily="18" charset="0"/>
              </a:rPr>
              <a:t>Equipment</a:t>
            </a:r>
          </a:p>
          <a:p>
            <a:r>
              <a:rPr lang="en-US" altLang="zh-TW" dirty="0" err="1">
                <a:latin typeface="Times New Roman" panose="02020603050405020304" pitchFamily="18" charset="0"/>
                <a:cs typeface="Times New Roman" panose="02020603050405020304" pitchFamily="18" charset="0"/>
              </a:rPr>
              <a:t>InPut</a:t>
            </a:r>
            <a:r>
              <a:rPr lang="en-US" altLang="zh-TW" dirty="0">
                <a:latin typeface="Times New Roman" panose="02020603050405020304" pitchFamily="18" charset="0"/>
                <a:cs typeface="Times New Roman" panose="02020603050405020304" pitchFamily="18" charset="0"/>
              </a:rPr>
              <a:t> Process Quality </a:t>
            </a:r>
            <a:r>
              <a:rPr lang="en-US" altLang="zh-TW" dirty="0" smtClean="0">
                <a:latin typeface="Times New Roman" panose="02020603050405020304" pitchFamily="18" charset="0"/>
                <a:cs typeface="Times New Roman" panose="02020603050405020304" pitchFamily="18" charset="0"/>
              </a:rPr>
              <a:t>Control (IPQC) per 3H</a:t>
            </a:r>
          </a:p>
          <a:p>
            <a:r>
              <a:rPr lang="en-US" altLang="zh-TW" dirty="0" smtClean="0">
                <a:latin typeface="Times New Roman" panose="02020603050405020304" pitchFamily="18" charset="0"/>
                <a:cs typeface="Times New Roman" panose="02020603050405020304" pitchFamily="18" charset="0"/>
              </a:rPr>
              <a:t>100% Inspection </a:t>
            </a:r>
          </a:p>
          <a:p>
            <a:r>
              <a:rPr lang="en-US" altLang="zh-TW" dirty="0" smtClean="0">
                <a:latin typeface="Times New Roman" panose="02020603050405020304" pitchFamily="18" charset="0"/>
                <a:cs typeface="Times New Roman" panose="02020603050405020304" pitchFamily="18" charset="0"/>
              </a:rPr>
              <a:t>And AQL system for Out-going </a:t>
            </a:r>
            <a:r>
              <a:rPr lang="en-US" altLang="zh-TW" dirty="0">
                <a:latin typeface="Times New Roman" panose="02020603050405020304" pitchFamily="18" charset="0"/>
                <a:cs typeface="Times New Roman" panose="02020603050405020304" pitchFamily="18" charset="0"/>
              </a:rPr>
              <a:t>Quality </a:t>
            </a:r>
            <a:r>
              <a:rPr lang="en-US" altLang="zh-TW" dirty="0" smtClean="0">
                <a:latin typeface="Times New Roman" panose="02020603050405020304" pitchFamily="18" charset="0"/>
                <a:cs typeface="Times New Roman" panose="02020603050405020304" pitchFamily="18" charset="0"/>
              </a:rPr>
              <a:t>Control (OQC)</a:t>
            </a:r>
            <a:endParaRPr lang="zh-TW" altLang="en-US" dirty="0">
              <a:latin typeface="Times New Roman" panose="02020603050405020304" pitchFamily="18" charset="0"/>
              <a:cs typeface="Times New Roman" panose="02020603050405020304" pitchFamily="18" charset="0"/>
            </a:endParaRPr>
          </a:p>
        </p:txBody>
      </p:sp>
      <p:sp>
        <p:nvSpPr>
          <p:cNvPr id="4" name="頁尾版面配置區 3"/>
          <p:cNvSpPr>
            <a:spLocks noGrp="1"/>
          </p:cNvSpPr>
          <p:nvPr>
            <p:ph type="ftr" sz="quarter" idx="11"/>
          </p:nvPr>
        </p:nvSpPr>
        <p:spPr>
          <a:xfrm>
            <a:off x="3429000" y="6248400"/>
            <a:ext cx="5283196" cy="365125"/>
          </a:xfrm>
        </p:spPr>
        <p:txBody>
          <a:bodyPr/>
          <a:lstStyle/>
          <a:p>
            <a:pPr>
              <a:defRPr/>
            </a:pPr>
            <a:r>
              <a:rPr lang="en-US" altLang="zh-TW" dirty="0" smtClean="0"/>
              <a:t>Company confidential and copyright </a:t>
            </a:r>
            <a:r>
              <a:rPr lang="zh-TW" altLang="en-US" dirty="0" smtClean="0"/>
              <a:t>志得橡膠 </a:t>
            </a:r>
            <a:r>
              <a:rPr lang="en-US" altLang="zh-TW" dirty="0" smtClean="0"/>
              <a:t>Tel: +886 2 8201 3978; Fax: +886 2  8201 2495</a:t>
            </a:r>
            <a:endParaRPr lang="en-US" altLang="zh-TW" dirty="0"/>
          </a:p>
        </p:txBody>
      </p:sp>
    </p:spTree>
    <p:extLst>
      <p:ext uri="{BB962C8B-B14F-4D97-AF65-F5344CB8AC3E}">
        <p14:creationId xmlns:p14="http://schemas.microsoft.com/office/powerpoint/2010/main" val="24410168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23"/>
          <p:cNvSpPr txBox="1">
            <a:spLocks noChangeArrowheads="1"/>
          </p:cNvSpPr>
          <p:nvPr/>
        </p:nvSpPr>
        <p:spPr bwMode="auto">
          <a:xfrm>
            <a:off x="304800" y="4191951"/>
            <a:ext cx="2667000" cy="1200329"/>
          </a:xfrm>
          <a:prstGeom prst="rect">
            <a:avLst/>
          </a:prstGeom>
          <a:noFill/>
          <a:ln w="9525">
            <a:noFill/>
            <a:miter lim="800000"/>
            <a:headEnd/>
            <a:tailEnd/>
          </a:ln>
        </p:spPr>
        <p:txBody>
          <a:bodyPr wrap="square">
            <a:spAutoFit/>
          </a:bodyPr>
          <a:lstStyle/>
          <a:p>
            <a:r>
              <a:rPr lang="en-US" altLang="zh-TW" b="1" dirty="0" smtClean="0"/>
              <a:t>2.5D Image Measuring Instrument</a:t>
            </a:r>
            <a:endParaRPr lang="en-US" altLang="zh-TW" b="1" dirty="0"/>
          </a:p>
        </p:txBody>
      </p:sp>
      <p:sp>
        <p:nvSpPr>
          <p:cNvPr id="6" name="文字方塊 25"/>
          <p:cNvSpPr txBox="1">
            <a:spLocks noChangeArrowheads="1"/>
          </p:cNvSpPr>
          <p:nvPr/>
        </p:nvSpPr>
        <p:spPr bwMode="auto">
          <a:xfrm>
            <a:off x="3124201" y="4195553"/>
            <a:ext cx="3105148" cy="1200329"/>
          </a:xfrm>
          <a:prstGeom prst="rect">
            <a:avLst/>
          </a:prstGeom>
          <a:noFill/>
          <a:ln w="9525">
            <a:noFill/>
            <a:miter lim="800000"/>
            <a:headEnd/>
            <a:tailEnd/>
          </a:ln>
        </p:spPr>
        <p:txBody>
          <a:bodyPr wrap="square">
            <a:spAutoFit/>
          </a:bodyPr>
          <a:lstStyle/>
          <a:p>
            <a:r>
              <a:rPr lang="en-US" altLang="zh-TW" b="1" dirty="0" smtClean="0"/>
              <a:t>2.5D Image Measuring Instrument</a:t>
            </a:r>
            <a:endParaRPr lang="en-US" altLang="zh-TW" b="1" dirty="0"/>
          </a:p>
        </p:txBody>
      </p:sp>
      <p:sp>
        <p:nvSpPr>
          <p:cNvPr id="2" name="標題 1"/>
          <p:cNvSpPr>
            <a:spLocks noGrp="1"/>
          </p:cNvSpPr>
          <p:nvPr>
            <p:ph type="title"/>
          </p:nvPr>
        </p:nvSpPr>
        <p:spPr>
          <a:xfrm>
            <a:off x="457200" y="228600"/>
            <a:ext cx="8229600" cy="609600"/>
          </a:xfrm>
        </p:spPr>
        <p:txBody>
          <a:bodyPr>
            <a:normAutofit/>
          </a:bodyPr>
          <a:lstStyle/>
          <a:p>
            <a:r>
              <a:rPr lang="en-US" altLang="zh-TW" sz="3200" dirty="0" smtClean="0">
                <a:solidFill>
                  <a:schemeClr val="tx1"/>
                </a:solidFill>
                <a:effectLst/>
                <a:latin typeface="Times New Roman" pitchFamily="18" charset="0"/>
                <a:cs typeface="Times New Roman" pitchFamily="18" charset="0"/>
              </a:rPr>
              <a:t>Inspection Instrument:</a:t>
            </a:r>
            <a:endParaRPr lang="zh-TW" altLang="en-US" sz="3200" dirty="0">
              <a:solidFill>
                <a:schemeClr val="tx1"/>
              </a:solidFill>
              <a:effectLst/>
              <a:latin typeface="Times New Roman" pitchFamily="18" charset="0"/>
              <a:cs typeface="Times New Roman" pitchFamily="18" charset="0"/>
            </a:endParaRPr>
          </a:p>
        </p:txBody>
      </p:sp>
      <p:sp>
        <p:nvSpPr>
          <p:cNvPr id="3" name="頁尾版面配置區 2"/>
          <p:cNvSpPr>
            <a:spLocks noGrp="1"/>
          </p:cNvSpPr>
          <p:nvPr>
            <p:ph type="ftr" sz="quarter" idx="11"/>
          </p:nvPr>
        </p:nvSpPr>
        <p:spPr>
          <a:xfrm>
            <a:off x="3200400" y="6473825"/>
            <a:ext cx="5867398" cy="365125"/>
          </a:xfrm>
        </p:spPr>
        <p:txBody>
          <a:bodyPr/>
          <a:lstStyle/>
          <a:p>
            <a:pPr>
              <a:defRPr/>
            </a:pPr>
            <a:r>
              <a:rPr lang="en-US" altLang="zh-TW" dirty="0"/>
              <a:t>Company confidential and copyright </a:t>
            </a:r>
            <a:r>
              <a:rPr lang="zh-TW" altLang="en-US" dirty="0"/>
              <a:t>志得橡膠 </a:t>
            </a:r>
            <a:r>
              <a:rPr lang="en-US" altLang="zh-TW" dirty="0"/>
              <a:t>Tel: +886 2 2668-7377 ; Fax: +886 2  2668 7554</a:t>
            </a:r>
          </a:p>
        </p:txBody>
      </p:sp>
      <p:sp>
        <p:nvSpPr>
          <p:cNvPr id="9" name="文字方塊 23"/>
          <p:cNvSpPr txBox="1">
            <a:spLocks noChangeArrowheads="1"/>
          </p:cNvSpPr>
          <p:nvPr/>
        </p:nvSpPr>
        <p:spPr bwMode="auto">
          <a:xfrm>
            <a:off x="6229349" y="4172901"/>
            <a:ext cx="2667000" cy="830997"/>
          </a:xfrm>
          <a:prstGeom prst="rect">
            <a:avLst/>
          </a:prstGeom>
          <a:noFill/>
          <a:ln w="9525">
            <a:noFill/>
            <a:miter lim="800000"/>
            <a:headEnd/>
            <a:tailEnd/>
          </a:ln>
        </p:spPr>
        <p:txBody>
          <a:bodyPr wrap="square">
            <a:spAutoFit/>
          </a:bodyPr>
          <a:lstStyle/>
          <a:p>
            <a:r>
              <a:rPr lang="en-US" altLang="zh-TW" b="1" dirty="0" smtClean="0"/>
              <a:t>Auto-measuring Instrument</a:t>
            </a:r>
            <a:endParaRPr lang="en-US" altLang="zh-TW" b="1" dirty="0"/>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448" y="811074"/>
            <a:ext cx="2816352" cy="3474720"/>
          </a:xfrm>
          <a:prstGeom prst="rect">
            <a:avLst/>
          </a:prstGeom>
        </p:spPr>
      </p:pic>
      <p:pic>
        <p:nvPicPr>
          <p:cNvPr id="10" name="圖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5151" y="811074"/>
            <a:ext cx="2854882" cy="3471746"/>
          </a:xfrm>
          <a:prstGeom prst="rect">
            <a:avLst/>
          </a:prstGeom>
        </p:spPr>
      </p:pic>
      <p:pic>
        <p:nvPicPr>
          <p:cNvPr id="12" name="圖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6376" y="808100"/>
            <a:ext cx="2968752" cy="347472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25"/>
          <p:cNvSpPr txBox="1">
            <a:spLocks noChangeArrowheads="1"/>
          </p:cNvSpPr>
          <p:nvPr/>
        </p:nvSpPr>
        <p:spPr bwMode="auto">
          <a:xfrm>
            <a:off x="304800" y="4876800"/>
            <a:ext cx="2759242" cy="707886"/>
          </a:xfrm>
          <a:prstGeom prst="rect">
            <a:avLst/>
          </a:prstGeom>
          <a:noFill/>
          <a:ln w="9525">
            <a:noFill/>
            <a:miter lim="800000"/>
            <a:headEnd/>
            <a:tailEnd/>
          </a:ln>
        </p:spPr>
        <p:txBody>
          <a:bodyPr wrap="square">
            <a:spAutoFit/>
          </a:bodyPr>
          <a:lstStyle/>
          <a:p>
            <a:r>
              <a:rPr lang="en-US" altLang="zh-TW" sz="2000" b="1" dirty="0" smtClean="0"/>
              <a:t>Desktop Force </a:t>
            </a:r>
            <a:r>
              <a:rPr lang="en-US" altLang="zh-TW" sz="2000" b="1" dirty="0"/>
              <a:t>T</a:t>
            </a:r>
            <a:r>
              <a:rPr lang="en-US" altLang="zh-TW" sz="2000" b="1" dirty="0" smtClean="0"/>
              <a:t>ester (Switch feeling tester)</a:t>
            </a:r>
            <a:endParaRPr lang="en-US" altLang="zh-TW" sz="2000" b="1" dirty="0"/>
          </a:p>
        </p:txBody>
      </p:sp>
      <p:sp>
        <p:nvSpPr>
          <p:cNvPr id="12" name="文字方塊 27"/>
          <p:cNvSpPr txBox="1">
            <a:spLocks noChangeArrowheads="1"/>
          </p:cNvSpPr>
          <p:nvPr/>
        </p:nvSpPr>
        <p:spPr bwMode="auto">
          <a:xfrm>
            <a:off x="3521870" y="4876800"/>
            <a:ext cx="2590800" cy="707886"/>
          </a:xfrm>
          <a:prstGeom prst="rect">
            <a:avLst/>
          </a:prstGeom>
          <a:noFill/>
          <a:ln w="9525">
            <a:noFill/>
            <a:miter lim="800000"/>
            <a:headEnd/>
            <a:tailEnd/>
          </a:ln>
        </p:spPr>
        <p:txBody>
          <a:bodyPr wrap="square">
            <a:spAutoFit/>
          </a:bodyPr>
          <a:lstStyle/>
          <a:p>
            <a:r>
              <a:rPr lang="en-US" altLang="zh-TW" sz="2000" b="1" dirty="0" smtClean="0"/>
              <a:t>Fatigue Testing </a:t>
            </a:r>
            <a:r>
              <a:rPr lang="en-US" altLang="zh-TW" sz="2000" b="1" dirty="0"/>
              <a:t>M</a:t>
            </a:r>
            <a:r>
              <a:rPr lang="en-US" altLang="zh-TW" sz="2000" b="1" dirty="0" smtClean="0"/>
              <a:t>achine</a:t>
            </a:r>
            <a:endParaRPr lang="zh-TW" altLang="en-US" sz="2000" b="1" dirty="0"/>
          </a:p>
        </p:txBody>
      </p:sp>
      <p:sp>
        <p:nvSpPr>
          <p:cNvPr id="15" name="文字方塊 23"/>
          <p:cNvSpPr txBox="1">
            <a:spLocks noChangeArrowheads="1"/>
          </p:cNvSpPr>
          <p:nvPr/>
        </p:nvSpPr>
        <p:spPr bwMode="auto">
          <a:xfrm>
            <a:off x="6276975" y="4848225"/>
            <a:ext cx="2667000" cy="707886"/>
          </a:xfrm>
          <a:prstGeom prst="rect">
            <a:avLst/>
          </a:prstGeom>
          <a:noFill/>
          <a:ln w="9525">
            <a:noFill/>
            <a:miter lim="800000"/>
            <a:headEnd/>
            <a:tailEnd/>
          </a:ln>
        </p:spPr>
        <p:txBody>
          <a:bodyPr wrap="square">
            <a:spAutoFit/>
          </a:bodyPr>
          <a:lstStyle/>
          <a:p>
            <a:r>
              <a:rPr lang="en-US" altLang="zh-TW" sz="2000" b="1" dirty="0" smtClean="0"/>
              <a:t>RCA Abrasion Wear </a:t>
            </a:r>
            <a:r>
              <a:rPr lang="en-US" altLang="zh-TW" sz="2000" b="1" dirty="0"/>
              <a:t>T</a:t>
            </a:r>
            <a:r>
              <a:rPr lang="en-US" altLang="zh-TW" sz="2000" b="1" dirty="0" smtClean="0"/>
              <a:t>ester</a:t>
            </a:r>
            <a:endParaRPr lang="en-US" altLang="zh-TW" sz="2000" b="1" dirty="0"/>
          </a:p>
        </p:txBody>
      </p:sp>
      <p:sp>
        <p:nvSpPr>
          <p:cNvPr id="2" name="標題 1"/>
          <p:cNvSpPr>
            <a:spLocks noGrp="1"/>
          </p:cNvSpPr>
          <p:nvPr>
            <p:ph type="title"/>
          </p:nvPr>
        </p:nvSpPr>
        <p:spPr>
          <a:xfrm>
            <a:off x="457200" y="274638"/>
            <a:ext cx="8229600" cy="715962"/>
          </a:xfrm>
        </p:spPr>
        <p:txBody>
          <a:bodyPr>
            <a:normAutofit/>
          </a:bodyPr>
          <a:lstStyle/>
          <a:p>
            <a:r>
              <a:rPr lang="en-US" altLang="zh-TW" sz="3200" dirty="0" smtClean="0">
                <a:solidFill>
                  <a:schemeClr val="tx1"/>
                </a:solidFill>
                <a:effectLst/>
                <a:latin typeface="Times New Roman" pitchFamily="18" charset="0"/>
                <a:cs typeface="Times New Roman" pitchFamily="18" charset="0"/>
              </a:rPr>
              <a:t>Inspection Instrument:</a:t>
            </a:r>
            <a:endParaRPr lang="zh-TW" altLang="en-US" sz="3200" dirty="0">
              <a:solidFill>
                <a:schemeClr val="tx1"/>
              </a:solidFill>
              <a:effectLst/>
              <a:latin typeface="Times New Roman" pitchFamily="18" charset="0"/>
              <a:cs typeface="Times New Roman" pitchFamily="18" charset="0"/>
            </a:endParaRPr>
          </a:p>
        </p:txBody>
      </p:sp>
      <p:pic>
        <p:nvPicPr>
          <p:cNvPr id="7" name="內容版面配置區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62675" y="1311799"/>
            <a:ext cx="2895600" cy="3310128"/>
          </a:xfrm>
        </p:spPr>
      </p:pic>
      <p:sp>
        <p:nvSpPr>
          <p:cNvPr id="3" name="頁尾版面配置區 2"/>
          <p:cNvSpPr>
            <a:spLocks noGrp="1"/>
          </p:cNvSpPr>
          <p:nvPr>
            <p:ph type="ftr" sz="quarter" idx="11"/>
          </p:nvPr>
        </p:nvSpPr>
        <p:spPr>
          <a:xfrm>
            <a:off x="3933825" y="6400800"/>
            <a:ext cx="5181600" cy="365125"/>
          </a:xfrm>
        </p:spPr>
        <p:txBody>
          <a:bodyPr/>
          <a:lstStyle/>
          <a:p>
            <a:pPr>
              <a:defRPr/>
            </a:pPr>
            <a:r>
              <a:rPr lang="en-US" altLang="zh-TW" dirty="0"/>
              <a:t>Company confidential and copyright </a:t>
            </a:r>
            <a:r>
              <a:rPr lang="zh-TW" altLang="en-US" dirty="0"/>
              <a:t>志得橡膠 </a:t>
            </a:r>
            <a:r>
              <a:rPr lang="en-US" altLang="zh-TW" dirty="0"/>
              <a:t>Tel: +886 2 2668-7377 ; Fax: +886 2  2668 7554</a:t>
            </a:r>
          </a:p>
        </p:txBody>
      </p:sp>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625" y="1314450"/>
            <a:ext cx="3085684" cy="3314700"/>
          </a:xfrm>
          <a:prstGeom prst="rect">
            <a:avLst/>
          </a:prstGeom>
        </p:spPr>
      </p:pic>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7074" y="1311799"/>
            <a:ext cx="2855595" cy="3317351"/>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25"/>
          <p:cNvSpPr txBox="1">
            <a:spLocks noChangeArrowheads="1"/>
          </p:cNvSpPr>
          <p:nvPr/>
        </p:nvSpPr>
        <p:spPr bwMode="auto">
          <a:xfrm>
            <a:off x="508000" y="4780418"/>
            <a:ext cx="3886200" cy="400110"/>
          </a:xfrm>
          <a:prstGeom prst="rect">
            <a:avLst/>
          </a:prstGeom>
          <a:noFill/>
          <a:ln w="9525">
            <a:noFill/>
            <a:miter lim="800000"/>
            <a:headEnd/>
            <a:tailEnd/>
          </a:ln>
        </p:spPr>
        <p:txBody>
          <a:bodyPr wrap="square">
            <a:spAutoFit/>
          </a:bodyPr>
          <a:lstStyle/>
          <a:p>
            <a:r>
              <a:rPr lang="en-US" altLang="zh-TW" sz="2000" b="1" dirty="0"/>
              <a:t>H</a:t>
            </a:r>
            <a:r>
              <a:rPr lang="en-US" altLang="zh-TW" sz="2000" b="1" dirty="0" smtClean="0"/>
              <a:t>igh Magnification Inspection</a:t>
            </a:r>
            <a:endParaRPr lang="en-US" altLang="zh-TW" sz="2000" b="1" dirty="0"/>
          </a:p>
        </p:txBody>
      </p:sp>
      <p:sp>
        <p:nvSpPr>
          <p:cNvPr id="15" name="文字方塊 23"/>
          <p:cNvSpPr txBox="1">
            <a:spLocks noChangeArrowheads="1"/>
          </p:cNvSpPr>
          <p:nvPr/>
        </p:nvSpPr>
        <p:spPr bwMode="auto">
          <a:xfrm>
            <a:off x="5233986" y="4809319"/>
            <a:ext cx="3071813" cy="400110"/>
          </a:xfrm>
          <a:prstGeom prst="rect">
            <a:avLst/>
          </a:prstGeom>
          <a:noFill/>
          <a:ln w="9525">
            <a:noFill/>
            <a:miter lim="800000"/>
            <a:headEnd/>
            <a:tailEnd/>
          </a:ln>
        </p:spPr>
        <p:txBody>
          <a:bodyPr>
            <a:spAutoFit/>
          </a:bodyPr>
          <a:lstStyle/>
          <a:p>
            <a:r>
              <a:rPr lang="en-US" altLang="zh-TW" sz="2000" b="1" dirty="0" smtClean="0"/>
              <a:t>Hardness (1Kg)</a:t>
            </a:r>
          </a:p>
        </p:txBody>
      </p:sp>
      <p:sp>
        <p:nvSpPr>
          <p:cNvPr id="2" name="標題 1"/>
          <p:cNvSpPr>
            <a:spLocks noGrp="1"/>
          </p:cNvSpPr>
          <p:nvPr>
            <p:ph type="title"/>
          </p:nvPr>
        </p:nvSpPr>
        <p:spPr>
          <a:xfrm>
            <a:off x="457200" y="274638"/>
            <a:ext cx="8229600" cy="582612"/>
          </a:xfrm>
        </p:spPr>
        <p:txBody>
          <a:bodyPr>
            <a:normAutofit/>
          </a:bodyPr>
          <a:lstStyle/>
          <a:p>
            <a:r>
              <a:rPr lang="en-US" altLang="zh-TW" sz="3200" dirty="0" smtClean="0">
                <a:solidFill>
                  <a:schemeClr val="tx1"/>
                </a:solidFill>
                <a:effectLst/>
                <a:latin typeface="Times New Roman" pitchFamily="18" charset="0"/>
                <a:cs typeface="Times New Roman" pitchFamily="18" charset="0"/>
              </a:rPr>
              <a:t>Inspection Instrument:</a:t>
            </a:r>
            <a:endParaRPr lang="zh-TW" altLang="en-US" sz="3200" dirty="0">
              <a:solidFill>
                <a:schemeClr val="tx1"/>
              </a:solidFill>
              <a:effectLst/>
              <a:latin typeface="Times New Roman" pitchFamily="18" charset="0"/>
              <a:cs typeface="Times New Roman" pitchFamily="18" charset="0"/>
            </a:endParaRPr>
          </a:p>
        </p:txBody>
      </p:sp>
      <p:sp>
        <p:nvSpPr>
          <p:cNvPr id="3" name="頁尾版面配置區 2"/>
          <p:cNvSpPr>
            <a:spLocks noGrp="1"/>
          </p:cNvSpPr>
          <p:nvPr>
            <p:ph type="ftr" sz="quarter" idx="11"/>
          </p:nvPr>
        </p:nvSpPr>
        <p:spPr>
          <a:xfrm>
            <a:off x="3810000" y="6492875"/>
            <a:ext cx="5257800" cy="365125"/>
          </a:xfrm>
        </p:spPr>
        <p:txBody>
          <a:bodyPr/>
          <a:lstStyle/>
          <a:p>
            <a:pPr>
              <a:defRPr/>
            </a:pPr>
            <a:r>
              <a:rPr lang="en-US" altLang="zh-TW" dirty="0"/>
              <a:t>Company confidential and copyright </a:t>
            </a:r>
            <a:r>
              <a:rPr lang="zh-TW" altLang="en-US" dirty="0"/>
              <a:t>志得橡膠 </a:t>
            </a:r>
            <a:r>
              <a:rPr lang="en-US" altLang="zh-TW" dirty="0"/>
              <a:t>Tel: +886 2 2668-7377 ; Fax: +886 2  2668 7554</a:t>
            </a:r>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734968"/>
            <a:ext cx="3429000" cy="4045450"/>
          </a:xfrm>
          <a:prstGeom prst="rect">
            <a:avLst/>
          </a:prstGeom>
        </p:spPr>
      </p:pic>
      <p:pic>
        <p:nvPicPr>
          <p:cNvPr id="6" name="圖片 5"/>
          <p:cNvPicPr>
            <a:picLocks noChangeAspect="1"/>
          </p:cNvPicPr>
          <p:nvPr/>
        </p:nvPicPr>
        <p:blipFill rotWithShape="1">
          <a:blip r:embed="rId3" cstate="print">
            <a:extLst>
              <a:ext uri="{28A0092B-C50C-407E-A947-70E740481C1C}">
                <a14:useLocalDpi xmlns:a14="http://schemas.microsoft.com/office/drawing/2010/main" val="0"/>
              </a:ext>
            </a:extLst>
          </a:blip>
          <a:srcRect r="19060"/>
          <a:stretch/>
        </p:blipFill>
        <p:spPr>
          <a:xfrm>
            <a:off x="147637" y="979349"/>
            <a:ext cx="4805364" cy="3340827"/>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en-US" altLang="zh-TW" dirty="0" smtClean="0">
                <a:solidFill>
                  <a:schemeClr val="tx1"/>
                </a:solidFill>
                <a:latin typeface="Times New Roman" panose="02020603050405020304" pitchFamily="18" charset="0"/>
                <a:cs typeface="Times New Roman" panose="02020603050405020304" pitchFamily="18" charset="0"/>
              </a:rPr>
              <a:t>Our Partners:</a:t>
            </a:r>
            <a:endParaRPr lang="zh-TW" altLang="en-US" dirty="0">
              <a:solidFill>
                <a:schemeClr val="tx1"/>
              </a:solidFill>
              <a:latin typeface="Times New Roman" panose="02020603050405020304" pitchFamily="18" charset="0"/>
              <a:cs typeface="Times New Roman" panose="02020603050405020304" pitchFamily="18" charset="0"/>
            </a:endParaRPr>
          </a:p>
        </p:txBody>
      </p:sp>
      <p:sp>
        <p:nvSpPr>
          <p:cNvPr id="2" name="頁尾版面配置區 1"/>
          <p:cNvSpPr>
            <a:spLocks noGrp="1"/>
          </p:cNvSpPr>
          <p:nvPr>
            <p:ph type="ftr" sz="quarter" idx="11"/>
          </p:nvPr>
        </p:nvSpPr>
        <p:spPr>
          <a:xfrm>
            <a:off x="3429000" y="6407944"/>
            <a:ext cx="5334000" cy="365125"/>
          </a:xfrm>
        </p:spPr>
        <p:txBody>
          <a:bodyPr/>
          <a:lstStyle/>
          <a:p>
            <a:pPr>
              <a:defRPr/>
            </a:pPr>
            <a:r>
              <a:rPr lang="en-US" altLang="zh-TW" dirty="0" smtClean="0"/>
              <a:t>Company confidential and copyright </a:t>
            </a:r>
            <a:r>
              <a:rPr lang="zh-TW" altLang="en-US" dirty="0" smtClean="0"/>
              <a:t>志得橡膠 </a:t>
            </a:r>
            <a:r>
              <a:rPr lang="en-US" altLang="zh-TW" dirty="0" smtClean="0"/>
              <a:t>Tel: +886 2 2668 7377; Fax: +886 2  2668 7554</a:t>
            </a:r>
            <a:endParaRPr lang="en-US" altLang="zh-TW" dirty="0"/>
          </a:p>
        </p:txBody>
      </p:sp>
      <p:pic>
        <p:nvPicPr>
          <p:cNvPr id="6" name="圖片 5"/>
          <p:cNvPicPr>
            <a:picLocks noChangeAspect="1"/>
          </p:cNvPicPr>
          <p:nvPr/>
        </p:nvPicPr>
        <p:blipFill rotWithShape="1">
          <a:blip r:embed="rId2">
            <a:extLst>
              <a:ext uri="{28A0092B-C50C-407E-A947-70E740481C1C}">
                <a14:useLocalDpi xmlns:a14="http://schemas.microsoft.com/office/drawing/2010/main" val="0"/>
              </a:ext>
            </a:extLst>
          </a:blip>
          <a:srcRect r="729"/>
          <a:stretch/>
        </p:blipFill>
        <p:spPr>
          <a:xfrm>
            <a:off x="0" y="1676400"/>
            <a:ext cx="9077325" cy="3538396"/>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14796"/>
            <a:ext cx="1506008" cy="652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6008" y="5210629"/>
            <a:ext cx="1524000" cy="592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8652" y="5214796"/>
            <a:ext cx="1411435" cy="5880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5210629"/>
            <a:ext cx="1365469" cy="5880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58059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標題 1"/>
          <p:cNvSpPr>
            <a:spLocks noGrp="1"/>
          </p:cNvSpPr>
          <p:nvPr>
            <p:ph type="ctrTitle"/>
          </p:nvPr>
        </p:nvSpPr>
        <p:spPr>
          <a:xfrm>
            <a:off x="266700" y="5181600"/>
            <a:ext cx="8610600" cy="838200"/>
          </a:xfrm>
        </p:spPr>
        <p:txBody>
          <a:bodyPr anchor="t">
            <a:normAutofit fontScale="90000"/>
          </a:bodyPr>
          <a:lstStyle/>
          <a:p>
            <a:pPr algn="l"/>
            <a:r>
              <a:rPr lang="en-US" altLang="zh-TW" sz="2700" b="1" dirty="0" smtClean="0">
                <a:solidFill>
                  <a:srgbClr val="660033"/>
                </a:solidFill>
                <a:effectLst/>
                <a:latin typeface="Times New Roman" panose="02020603050405020304" pitchFamily="18" charset="0"/>
                <a:ea typeface="Tahoma" pitchFamily="34" charset="0"/>
                <a:cs typeface="Times New Roman" panose="02020603050405020304" pitchFamily="18" charset="0"/>
              </a:rPr>
              <a:t>contact us directly for further discussion.  </a:t>
            </a:r>
            <a:r>
              <a:rPr lang="en-US" altLang="zh-TW" sz="4000" dirty="0">
                <a:solidFill>
                  <a:srgbClr val="660033"/>
                </a:solidFill>
                <a:effectLst/>
                <a:latin typeface="Tahoma" pitchFamily="34" charset="0"/>
                <a:ea typeface="Tahoma" pitchFamily="34" charset="0"/>
                <a:cs typeface="Tahoma" pitchFamily="34" charset="0"/>
              </a:rPr>
              <a:t/>
            </a:r>
            <a:br>
              <a:rPr lang="en-US" altLang="zh-TW" sz="4000" dirty="0">
                <a:solidFill>
                  <a:srgbClr val="660033"/>
                </a:solidFill>
                <a:effectLst/>
                <a:latin typeface="Tahoma" pitchFamily="34" charset="0"/>
                <a:ea typeface="Tahoma" pitchFamily="34" charset="0"/>
                <a:cs typeface="Tahoma" pitchFamily="34" charset="0"/>
              </a:rPr>
            </a:br>
            <a:r>
              <a:rPr lang="en-US" altLang="zh-TW" sz="3100" dirty="0" smtClean="0">
                <a:solidFill>
                  <a:srgbClr val="660033"/>
                </a:solidFill>
                <a:effectLst/>
                <a:latin typeface="Tahoma" pitchFamily="34" charset="0"/>
                <a:ea typeface="Tahoma" pitchFamily="34" charset="0"/>
                <a:cs typeface="Tahoma" pitchFamily="34" charset="0"/>
              </a:rPr>
              <a:t/>
            </a:r>
            <a:br>
              <a:rPr lang="en-US" altLang="zh-TW" sz="3100" dirty="0" smtClean="0">
                <a:solidFill>
                  <a:srgbClr val="660033"/>
                </a:solidFill>
                <a:effectLst/>
                <a:latin typeface="Tahoma" pitchFamily="34" charset="0"/>
                <a:ea typeface="Tahoma" pitchFamily="34" charset="0"/>
                <a:cs typeface="Tahoma" pitchFamily="34" charset="0"/>
              </a:rPr>
            </a:br>
            <a:r>
              <a:rPr lang="en-US" altLang="zh-TW" dirty="0" smtClean="0">
                <a:solidFill>
                  <a:srgbClr val="F77103"/>
                </a:solidFill>
              </a:rPr>
              <a:t> </a:t>
            </a:r>
            <a:endParaRPr lang="zh-TW" altLang="en-US" sz="3100" dirty="0" smtClean="0">
              <a:solidFill>
                <a:srgbClr val="F77103"/>
              </a:solidFill>
              <a:latin typeface="Century Gothic" pitchFamily="34" charset="0"/>
            </a:endParaRPr>
          </a:p>
        </p:txBody>
      </p:sp>
      <p:sp>
        <p:nvSpPr>
          <p:cNvPr id="3" name="頁尾版面配置區 2"/>
          <p:cNvSpPr>
            <a:spLocks noGrp="1"/>
          </p:cNvSpPr>
          <p:nvPr>
            <p:ph type="ftr" sz="quarter" idx="11"/>
          </p:nvPr>
        </p:nvSpPr>
        <p:spPr>
          <a:xfrm>
            <a:off x="3552825" y="6492875"/>
            <a:ext cx="5562600" cy="365125"/>
          </a:xfrm>
        </p:spPr>
        <p:txBody>
          <a:bodyPr/>
          <a:lstStyle/>
          <a:p>
            <a:pPr>
              <a:defRPr/>
            </a:pPr>
            <a:r>
              <a:rPr lang="en-US" altLang="zh-TW" dirty="0"/>
              <a:t>Company confidential and copyright </a:t>
            </a:r>
            <a:r>
              <a:rPr lang="zh-TW" altLang="en-US" dirty="0"/>
              <a:t>志得橡膠 </a:t>
            </a:r>
            <a:r>
              <a:rPr lang="en-US" altLang="zh-TW" dirty="0"/>
              <a:t>Tel: +886 2 2668-7377 ; Fax: +886 2  2668 7554</a:t>
            </a:r>
          </a:p>
        </p:txBody>
      </p:sp>
      <p:sp>
        <p:nvSpPr>
          <p:cNvPr id="4" name="矩形 3"/>
          <p:cNvSpPr/>
          <p:nvPr/>
        </p:nvSpPr>
        <p:spPr>
          <a:xfrm>
            <a:off x="2693120" y="2967335"/>
            <a:ext cx="3757760" cy="923330"/>
          </a:xfrm>
          <a:prstGeom prst="rect">
            <a:avLst/>
          </a:prstGeom>
          <a:noFill/>
        </p:spPr>
        <p:txBody>
          <a:bodyPr wrap="none" lIns="91440" tIns="45720" rIns="91440" bIns="45720">
            <a:spAutoFit/>
          </a:bodyPr>
          <a:lstStyle/>
          <a:p>
            <a:pPr algn="ctr"/>
            <a:r>
              <a:rPr lang="en-US" altLang="zh-TW" sz="5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Thank you~</a:t>
            </a:r>
            <a:endParaRPr lang="zh-TW" altLang="en-US"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extLst>
      <p:ext uri="{BB962C8B-B14F-4D97-AF65-F5344CB8AC3E}">
        <p14:creationId xmlns:p14="http://schemas.microsoft.com/office/powerpoint/2010/main" val="14518041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3" name="標題 2"/>
          <p:cNvSpPr>
            <a:spLocks noGrp="1"/>
          </p:cNvSpPr>
          <p:nvPr>
            <p:ph type="title"/>
          </p:nvPr>
        </p:nvSpPr>
        <p:spPr>
          <a:xfrm>
            <a:off x="457200" y="274638"/>
            <a:ext cx="8229600" cy="563562"/>
          </a:xfrm>
        </p:spPr>
        <p:txBody>
          <a:bodyPr>
            <a:noAutofit/>
          </a:bodyPr>
          <a:lstStyle/>
          <a:p>
            <a:r>
              <a:rPr lang="en-US" altLang="zh-TW" sz="3200" b="1" dirty="0" smtClean="0">
                <a:solidFill>
                  <a:schemeClr val="tx1"/>
                </a:solidFill>
                <a:effectLst/>
                <a:latin typeface="Times New Roman" pitchFamily="18" charset="0"/>
                <a:cs typeface="Times New Roman" pitchFamily="18" charset="0"/>
              </a:rPr>
              <a:t>Company Brief:</a:t>
            </a:r>
            <a:endParaRPr lang="zh-TW" altLang="en-US" sz="3200" b="1" dirty="0">
              <a:solidFill>
                <a:schemeClr val="tx1"/>
              </a:solidFill>
              <a:effectLst/>
              <a:latin typeface="Times New Roman" pitchFamily="18" charset="0"/>
              <a:cs typeface="Times New Roman" pitchFamily="18" charset="0"/>
            </a:endParaRPr>
          </a:p>
        </p:txBody>
      </p:sp>
      <p:sp>
        <p:nvSpPr>
          <p:cNvPr id="4" name="頁尾版面配置區 3"/>
          <p:cNvSpPr>
            <a:spLocks noGrp="1"/>
          </p:cNvSpPr>
          <p:nvPr>
            <p:ph type="ftr" sz="quarter" idx="11"/>
          </p:nvPr>
        </p:nvSpPr>
        <p:spPr>
          <a:xfrm>
            <a:off x="3352800" y="6435725"/>
            <a:ext cx="5529943" cy="365125"/>
          </a:xfrm>
        </p:spPr>
        <p:txBody>
          <a:bodyPr/>
          <a:lstStyle/>
          <a:p>
            <a:pPr>
              <a:defRPr/>
            </a:pPr>
            <a:r>
              <a:rPr lang="en-US" altLang="zh-TW" dirty="0"/>
              <a:t>Company confidential and copyright </a:t>
            </a:r>
            <a:r>
              <a:rPr lang="zh-TW" altLang="en-US" dirty="0"/>
              <a:t>志得橡膠 </a:t>
            </a:r>
            <a:r>
              <a:rPr lang="en-US" altLang="zh-TW" dirty="0"/>
              <a:t>Tel: +886 2 2668-7377 ; Fax: +886 2  2668 7554</a:t>
            </a:r>
          </a:p>
          <a:p>
            <a:pPr>
              <a:defRPr/>
            </a:pPr>
            <a:endParaRPr lang="en-US" altLang="zh-TW" dirty="0"/>
          </a:p>
        </p:txBody>
      </p:sp>
      <p:sp>
        <p:nvSpPr>
          <p:cNvPr id="8" name="直排文字版面配置區 7"/>
          <p:cNvSpPr>
            <a:spLocks noGrp="1"/>
          </p:cNvSpPr>
          <p:nvPr>
            <p:ph type="body" orient="vert" idx="4294967295"/>
          </p:nvPr>
        </p:nvSpPr>
        <p:spPr>
          <a:xfrm>
            <a:off x="141288" y="914400"/>
            <a:ext cx="8850312" cy="5791200"/>
          </a:xfrm>
        </p:spPr>
        <p:txBody>
          <a:bodyPr>
            <a:normAutofit/>
          </a:bodyPr>
          <a:lstStyle/>
          <a:p>
            <a:r>
              <a:rPr lang="en-US" altLang="zh-TW" sz="2800" b="1" dirty="0" smtClean="0">
                <a:latin typeface="Times New Roman" pitchFamily="18" charset="0"/>
                <a:cs typeface="Times New Roman" pitchFamily="18" charset="0"/>
              </a:rPr>
              <a:t>Established:</a:t>
            </a:r>
            <a:r>
              <a:rPr lang="en-US" altLang="zh-TW" sz="2800" dirty="0" smtClean="0">
                <a:latin typeface="Times New Roman" pitchFamily="18" charset="0"/>
                <a:cs typeface="Times New Roman" pitchFamily="18" charset="0"/>
              </a:rPr>
              <a:t> Since 1990</a:t>
            </a:r>
            <a:endParaRPr lang="en-US" altLang="zh-TW" sz="2800" dirty="0">
              <a:latin typeface="Times New Roman" pitchFamily="18" charset="0"/>
              <a:cs typeface="Times New Roman" pitchFamily="18" charset="0"/>
            </a:endParaRPr>
          </a:p>
          <a:p>
            <a:r>
              <a:rPr lang="en-US" altLang="zh-TW" sz="2800" b="1" dirty="0" smtClean="0">
                <a:latin typeface="Times New Roman" pitchFamily="18" charset="0"/>
                <a:cs typeface="Times New Roman" pitchFamily="18" charset="0"/>
              </a:rPr>
              <a:t>Location:</a:t>
            </a:r>
            <a:r>
              <a:rPr lang="en-US" altLang="zh-TW" sz="2800" dirty="0">
                <a:latin typeface="Times New Roman" pitchFamily="18" charset="0"/>
                <a:cs typeface="Times New Roman" pitchFamily="18" charset="0"/>
              </a:rPr>
              <a:t>	</a:t>
            </a:r>
            <a:r>
              <a:rPr lang="en-US" altLang="zh-TW" sz="2800" dirty="0" smtClean="0">
                <a:latin typeface="Times New Roman" pitchFamily="18" charset="0"/>
                <a:cs typeface="Times New Roman" pitchFamily="18" charset="0"/>
              </a:rPr>
              <a:t>Taiwan, R.O.C. (only)</a:t>
            </a:r>
            <a:endParaRPr lang="en-US" altLang="zh-TW" sz="2800" dirty="0">
              <a:latin typeface="Times New Roman" pitchFamily="18" charset="0"/>
              <a:cs typeface="Times New Roman" pitchFamily="18" charset="0"/>
            </a:endParaRPr>
          </a:p>
          <a:p>
            <a:r>
              <a:rPr lang="en-US" altLang="zh-TW" sz="2800" b="1" dirty="0" smtClean="0">
                <a:latin typeface="Times New Roman" pitchFamily="18" charset="0"/>
                <a:cs typeface="Times New Roman" pitchFamily="18" charset="0"/>
              </a:rPr>
              <a:t>Employee:</a:t>
            </a:r>
            <a:r>
              <a:rPr lang="en-US" altLang="zh-TW" sz="2800" dirty="0" smtClean="0">
                <a:latin typeface="Times New Roman" pitchFamily="18" charset="0"/>
                <a:cs typeface="Times New Roman" pitchFamily="18" charset="0"/>
              </a:rPr>
              <a:t>    </a:t>
            </a:r>
            <a:r>
              <a:rPr lang="en-US" altLang="zh-TW" sz="2800" dirty="0">
                <a:latin typeface="Times New Roman" pitchFamily="18" charset="0"/>
                <a:cs typeface="Times New Roman" pitchFamily="18" charset="0"/>
              </a:rPr>
              <a:t>8</a:t>
            </a:r>
            <a:r>
              <a:rPr lang="en-US" altLang="zh-TW" sz="2800" dirty="0" smtClean="0">
                <a:latin typeface="Times New Roman" pitchFamily="18" charset="0"/>
                <a:cs typeface="Times New Roman" pitchFamily="18" charset="0"/>
              </a:rPr>
              <a:t>0 </a:t>
            </a:r>
            <a:endParaRPr lang="en-US" altLang="zh-TW" sz="2800" dirty="0">
              <a:latin typeface="Times New Roman" pitchFamily="18" charset="0"/>
              <a:cs typeface="Times New Roman" pitchFamily="18" charset="0"/>
            </a:endParaRPr>
          </a:p>
          <a:p>
            <a:r>
              <a:rPr lang="en-US" altLang="zh-TW" sz="2800" b="1" dirty="0">
                <a:latin typeface="Times New Roman" pitchFamily="18" charset="0"/>
                <a:cs typeface="Times New Roman" pitchFamily="18" charset="0"/>
              </a:rPr>
              <a:t>Floor </a:t>
            </a:r>
            <a:r>
              <a:rPr lang="en-US" altLang="zh-TW" sz="2800" b="1" dirty="0" smtClean="0">
                <a:latin typeface="Times New Roman" pitchFamily="18" charset="0"/>
                <a:cs typeface="Times New Roman" pitchFamily="18" charset="0"/>
              </a:rPr>
              <a:t>Area:  </a:t>
            </a:r>
            <a:r>
              <a:rPr lang="en-US" altLang="zh-TW" sz="2800" dirty="0">
                <a:latin typeface="Times New Roman" pitchFamily="18" charset="0"/>
                <a:cs typeface="Times New Roman" pitchFamily="18" charset="0"/>
              </a:rPr>
              <a:t>29,062.6 Square </a:t>
            </a:r>
            <a:r>
              <a:rPr lang="en-US" altLang="zh-TW" sz="2800" dirty="0" smtClean="0">
                <a:latin typeface="Times New Roman" pitchFamily="18" charset="0"/>
                <a:cs typeface="Times New Roman" pitchFamily="18" charset="0"/>
              </a:rPr>
              <a:t>Feet  </a:t>
            </a:r>
          </a:p>
          <a:p>
            <a:r>
              <a:rPr lang="en-US" altLang="zh-TW" sz="2800" b="1" dirty="0">
                <a:latin typeface="Times New Roman" pitchFamily="18" charset="0"/>
                <a:cs typeface="Times New Roman" pitchFamily="18" charset="0"/>
              </a:rPr>
              <a:t>Rubber Product Manufacturing</a:t>
            </a:r>
          </a:p>
          <a:p>
            <a:r>
              <a:rPr lang="en-US" altLang="zh-TW" sz="2800" b="1" dirty="0" smtClean="0">
                <a:latin typeface="Times New Roman" pitchFamily="18" charset="0"/>
                <a:cs typeface="Times New Roman" pitchFamily="18" charset="0"/>
              </a:rPr>
              <a:t>Rubber with Various material </a:t>
            </a:r>
          </a:p>
          <a:p>
            <a:pPr marL="0" indent="0">
              <a:buNone/>
            </a:pPr>
            <a:r>
              <a:rPr lang="en-US" altLang="zh-TW" sz="2800" b="1" dirty="0" smtClean="0">
                <a:latin typeface="Times New Roman" pitchFamily="18" charset="0"/>
                <a:cs typeface="Times New Roman" pitchFamily="18" charset="0"/>
              </a:rPr>
              <a:t>Product Manufacturing</a:t>
            </a:r>
            <a:endParaRPr lang="en-US" altLang="zh-TW" sz="2800" b="1" dirty="0">
              <a:latin typeface="Times New Roman" pitchFamily="18" charset="0"/>
              <a:cs typeface="Times New Roman" pitchFamily="18" charset="0"/>
            </a:endParaRPr>
          </a:p>
          <a:p>
            <a:r>
              <a:rPr lang="en-US" altLang="zh-TW" sz="2800" b="1" dirty="0" smtClean="0">
                <a:latin typeface="Times New Roman" pitchFamily="18" charset="0"/>
                <a:cs typeface="Times New Roman" pitchFamily="18" charset="0"/>
              </a:rPr>
              <a:t>Certificates</a:t>
            </a:r>
            <a:r>
              <a:rPr lang="en-US" altLang="zh-TW" sz="2800" dirty="0" smtClean="0">
                <a:latin typeface="Times New Roman" pitchFamily="18" charset="0"/>
                <a:cs typeface="Times New Roman" pitchFamily="18" charset="0"/>
              </a:rPr>
              <a:t>: ISO 9001: 2015 </a:t>
            </a:r>
          </a:p>
          <a:p>
            <a:r>
              <a:rPr lang="en-US" altLang="zh-TW" sz="2800" dirty="0" smtClean="0">
                <a:latin typeface="Times New Roman" pitchFamily="18" charset="0"/>
                <a:cs typeface="Times New Roman" pitchFamily="18" charset="0"/>
              </a:rPr>
              <a:t>                      ISO 13485: 2016</a:t>
            </a:r>
          </a:p>
          <a:p>
            <a:r>
              <a:rPr lang="en-US" altLang="zh-TW" sz="2800" dirty="0" err="1" smtClean="0">
                <a:latin typeface="Times New Roman" pitchFamily="18" charset="0"/>
                <a:cs typeface="Times New Roman" pitchFamily="18" charset="0"/>
              </a:rPr>
              <a:t>RoHs</a:t>
            </a:r>
            <a:r>
              <a:rPr lang="en-US" altLang="zh-TW" sz="2800" dirty="0" smtClean="0">
                <a:latin typeface="Times New Roman" pitchFamily="18" charset="0"/>
                <a:cs typeface="Times New Roman" pitchFamily="18" charset="0"/>
              </a:rPr>
              <a:t> / Reach/ ASTM are available</a:t>
            </a:r>
            <a:endParaRPr lang="zh-TW" altLang="en-US" sz="2800" dirty="0">
              <a:latin typeface="Times New Roman" pitchFamily="18" charset="0"/>
              <a:cs typeface="Times New Roman" pitchFamily="18" charset="0"/>
            </a:endParaRPr>
          </a:p>
        </p:txBody>
      </p:sp>
      <p:pic>
        <p:nvPicPr>
          <p:cNvPr id="5" name="圖片 4"/>
          <p:cNvPicPr>
            <a:picLocks noChangeAspect="1"/>
          </p:cNvPicPr>
          <p:nvPr/>
        </p:nvPicPr>
        <p:blipFill rotWithShape="1">
          <a:blip r:embed="rId3" cstate="print">
            <a:extLst>
              <a:ext uri="{28A0092B-C50C-407E-A947-70E740481C1C}">
                <a14:useLocalDpi xmlns:a14="http://schemas.microsoft.com/office/drawing/2010/main" val="0"/>
              </a:ext>
            </a:extLst>
          </a:blip>
          <a:srcRect l="2471" t="5541" b="23810"/>
          <a:stretch/>
        </p:blipFill>
        <p:spPr>
          <a:xfrm>
            <a:off x="5410200" y="990601"/>
            <a:ext cx="3505200" cy="4800600"/>
          </a:xfrm>
          <a:prstGeom prst="rect">
            <a:avLst/>
          </a:prstGeom>
        </p:spPr>
      </p:pic>
    </p:spTree>
    <p:extLst>
      <p:ext uri="{BB962C8B-B14F-4D97-AF65-F5344CB8AC3E}">
        <p14:creationId xmlns:p14="http://schemas.microsoft.com/office/powerpoint/2010/main" val="25188946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3" name="標題 2"/>
          <p:cNvSpPr>
            <a:spLocks noGrp="1"/>
          </p:cNvSpPr>
          <p:nvPr>
            <p:ph type="title"/>
          </p:nvPr>
        </p:nvSpPr>
        <p:spPr>
          <a:xfrm>
            <a:off x="457200" y="274638"/>
            <a:ext cx="8229600" cy="563562"/>
          </a:xfrm>
        </p:spPr>
        <p:txBody>
          <a:bodyPr>
            <a:noAutofit/>
          </a:bodyPr>
          <a:lstStyle/>
          <a:p>
            <a:r>
              <a:rPr lang="en-US" altLang="zh-TW" sz="3200" dirty="0" smtClean="0">
                <a:solidFill>
                  <a:schemeClr val="tx1"/>
                </a:solidFill>
                <a:effectLst/>
                <a:latin typeface="Times New Roman" pitchFamily="18" charset="0"/>
                <a:cs typeface="Times New Roman" pitchFamily="18" charset="0"/>
              </a:rPr>
              <a:t>Company turnover:</a:t>
            </a:r>
            <a:endParaRPr lang="zh-TW" altLang="en-US" sz="3200" dirty="0">
              <a:solidFill>
                <a:schemeClr val="tx1"/>
              </a:solidFill>
              <a:effectLst/>
              <a:latin typeface="Times New Roman" pitchFamily="18" charset="0"/>
              <a:cs typeface="Times New Roman" pitchFamily="18" charset="0"/>
            </a:endParaRPr>
          </a:p>
        </p:txBody>
      </p:sp>
      <p:sp>
        <p:nvSpPr>
          <p:cNvPr id="4" name="頁尾版面配置區 3"/>
          <p:cNvSpPr>
            <a:spLocks noGrp="1"/>
          </p:cNvSpPr>
          <p:nvPr>
            <p:ph type="ftr" sz="quarter" idx="11"/>
          </p:nvPr>
        </p:nvSpPr>
        <p:spPr>
          <a:xfrm>
            <a:off x="3352800" y="6435725"/>
            <a:ext cx="5529943" cy="365125"/>
          </a:xfrm>
        </p:spPr>
        <p:txBody>
          <a:bodyPr/>
          <a:lstStyle/>
          <a:p>
            <a:pPr>
              <a:defRPr/>
            </a:pPr>
            <a:r>
              <a:rPr lang="en-US" altLang="zh-TW" dirty="0"/>
              <a:t>Company confidential and copyright </a:t>
            </a:r>
            <a:r>
              <a:rPr lang="zh-TW" altLang="en-US" dirty="0"/>
              <a:t>志得橡膠 </a:t>
            </a:r>
            <a:r>
              <a:rPr lang="en-US" altLang="zh-TW" dirty="0"/>
              <a:t>Tel: +886 2 2668-7377 ; Fax: +886 2  2668 7554</a:t>
            </a:r>
          </a:p>
          <a:p>
            <a:pPr>
              <a:defRPr/>
            </a:pPr>
            <a:endParaRPr lang="en-US" altLang="zh-TW" dirty="0"/>
          </a:p>
        </p:txBody>
      </p:sp>
      <p:sp>
        <p:nvSpPr>
          <p:cNvPr id="8" name="直排文字版面配置區 7"/>
          <p:cNvSpPr>
            <a:spLocks noGrp="1"/>
          </p:cNvSpPr>
          <p:nvPr>
            <p:ph type="body" orient="vert" idx="4294967295"/>
          </p:nvPr>
        </p:nvSpPr>
        <p:spPr>
          <a:xfrm>
            <a:off x="141288" y="914400"/>
            <a:ext cx="8850312" cy="5791200"/>
          </a:xfrm>
        </p:spPr>
        <p:txBody>
          <a:bodyPr>
            <a:normAutofit lnSpcReduction="10000"/>
          </a:bodyPr>
          <a:lstStyle/>
          <a:p>
            <a:r>
              <a:rPr lang="en-US" altLang="zh-TW" sz="2800" b="1" dirty="0" smtClean="0">
                <a:latin typeface="Times New Roman" pitchFamily="18" charset="0"/>
                <a:cs typeface="Times New Roman" pitchFamily="18" charset="0"/>
              </a:rPr>
              <a:t>Sales Revenue:</a:t>
            </a:r>
            <a:r>
              <a:rPr lang="en-US" altLang="zh-TW" sz="2800" dirty="0">
                <a:latin typeface="Times New Roman" pitchFamily="18" charset="0"/>
                <a:cs typeface="Times New Roman" pitchFamily="18" charset="0"/>
              </a:rPr>
              <a:t> </a:t>
            </a:r>
            <a:r>
              <a:rPr lang="en-US" altLang="zh-TW" sz="2800" dirty="0" smtClean="0">
                <a:latin typeface="Times New Roman" pitchFamily="18" charset="0"/>
                <a:cs typeface="Times New Roman" pitchFamily="18" charset="0"/>
              </a:rPr>
              <a:t>US$3,420,000 ~3,240,000 (Average)</a:t>
            </a:r>
          </a:p>
          <a:p>
            <a:r>
              <a:rPr lang="en-US" altLang="zh-TW" sz="2800" b="1" dirty="0" smtClean="0">
                <a:latin typeface="Times New Roman" pitchFamily="18" charset="0"/>
                <a:cs typeface="Times New Roman" pitchFamily="18" charset="0"/>
              </a:rPr>
              <a:t>Mainly Customers: </a:t>
            </a:r>
          </a:p>
          <a:p>
            <a:pPr marL="109728" indent="0">
              <a:buNone/>
            </a:pPr>
            <a:r>
              <a:rPr lang="en-US" altLang="zh-TW" sz="2800" dirty="0" smtClean="0">
                <a:latin typeface="Times New Roman" pitchFamily="18" charset="0"/>
                <a:cs typeface="Times New Roman" pitchFamily="18" charset="0"/>
              </a:rPr>
              <a:t>   domestic </a:t>
            </a:r>
            <a:r>
              <a:rPr lang="en-US" altLang="zh-TW" sz="2800" dirty="0">
                <a:latin typeface="Times New Roman" pitchFamily="18" charset="0"/>
                <a:cs typeface="Times New Roman" pitchFamily="18" charset="0"/>
              </a:rPr>
              <a:t>market </a:t>
            </a:r>
            <a:r>
              <a:rPr lang="en-US" altLang="zh-TW" sz="2800" dirty="0" smtClean="0">
                <a:latin typeface="Times New Roman" pitchFamily="18" charset="0"/>
                <a:cs typeface="Times New Roman" pitchFamily="18" charset="0"/>
              </a:rPr>
              <a:t>demand: 65%;</a:t>
            </a:r>
          </a:p>
          <a:p>
            <a:pPr marL="109728" indent="0">
              <a:buNone/>
            </a:pPr>
            <a:r>
              <a:rPr lang="en-US" altLang="zh-TW" sz="2800" dirty="0">
                <a:latin typeface="Times New Roman" pitchFamily="18" charset="0"/>
                <a:cs typeface="Times New Roman" pitchFamily="18" charset="0"/>
              </a:rPr>
              <a:t> </a:t>
            </a:r>
            <a:r>
              <a:rPr lang="en-US" altLang="zh-TW" sz="2800" dirty="0" smtClean="0">
                <a:latin typeface="Times New Roman" pitchFamily="18" charset="0"/>
                <a:cs typeface="Times New Roman" pitchFamily="18" charset="0"/>
              </a:rPr>
              <a:t>  others demand: 35% including </a:t>
            </a:r>
          </a:p>
          <a:p>
            <a:pPr marL="109728" indent="0">
              <a:buNone/>
            </a:pPr>
            <a:r>
              <a:rPr lang="en-US" altLang="zh-TW" sz="2800" dirty="0">
                <a:latin typeface="Times New Roman" pitchFamily="18" charset="0"/>
                <a:cs typeface="Times New Roman" pitchFamily="18" charset="0"/>
              </a:rPr>
              <a:t> </a:t>
            </a:r>
            <a:r>
              <a:rPr lang="en-US" altLang="zh-TW" sz="2800" dirty="0" smtClean="0">
                <a:latin typeface="Times New Roman" pitchFamily="18" charset="0"/>
                <a:cs typeface="Times New Roman" pitchFamily="18" charset="0"/>
              </a:rPr>
              <a:t>  US (15%); Euro (10%); Mainland </a:t>
            </a:r>
            <a:r>
              <a:rPr lang="en-US" altLang="zh-TW" sz="2800" dirty="0">
                <a:latin typeface="Times New Roman" pitchFamily="18" charset="0"/>
                <a:cs typeface="Times New Roman" pitchFamily="18" charset="0"/>
              </a:rPr>
              <a:t>China </a:t>
            </a:r>
            <a:r>
              <a:rPr lang="en-US" altLang="zh-TW" sz="2800" dirty="0" smtClean="0">
                <a:latin typeface="Times New Roman" pitchFamily="18" charset="0"/>
                <a:cs typeface="Times New Roman" pitchFamily="18" charset="0"/>
              </a:rPr>
              <a:t>(5%); Asia (5%)</a:t>
            </a:r>
          </a:p>
          <a:p>
            <a:r>
              <a:rPr lang="en-US" altLang="zh-TW" sz="2800" b="1" dirty="0" smtClean="0">
                <a:latin typeface="Times New Roman" pitchFamily="18" charset="0"/>
                <a:cs typeface="Times New Roman" pitchFamily="18" charset="0"/>
              </a:rPr>
              <a:t>Focus Industries: </a:t>
            </a:r>
          </a:p>
          <a:p>
            <a:pPr marL="109728" indent="0">
              <a:buNone/>
            </a:pPr>
            <a:r>
              <a:rPr lang="en-US" altLang="zh-TW" sz="2800" b="1" dirty="0">
                <a:latin typeface="Times New Roman" pitchFamily="18" charset="0"/>
                <a:cs typeface="Times New Roman" pitchFamily="18" charset="0"/>
              </a:rPr>
              <a:t> </a:t>
            </a:r>
            <a:r>
              <a:rPr lang="en-US" altLang="zh-TW" sz="2800" b="1" dirty="0" smtClean="0">
                <a:latin typeface="Times New Roman" pitchFamily="18" charset="0"/>
                <a:cs typeface="Times New Roman" pitchFamily="18" charset="0"/>
              </a:rPr>
              <a:t>  </a:t>
            </a:r>
            <a:r>
              <a:rPr lang="en-US" altLang="zh-TW" sz="2800" dirty="0" smtClean="0">
                <a:latin typeface="Times New Roman" pitchFamily="18" charset="0"/>
                <a:cs typeface="Times New Roman" pitchFamily="18" charset="0"/>
              </a:rPr>
              <a:t>Electronics (40%) - especially Computer &amp; Consumer electronics </a:t>
            </a:r>
          </a:p>
          <a:p>
            <a:pPr marL="109728" indent="0">
              <a:buNone/>
            </a:pPr>
            <a:r>
              <a:rPr lang="en-US" altLang="zh-TW" sz="2800" dirty="0">
                <a:latin typeface="Times New Roman" pitchFamily="18" charset="0"/>
                <a:cs typeface="Times New Roman" pitchFamily="18" charset="0"/>
              </a:rPr>
              <a:t> </a:t>
            </a:r>
            <a:r>
              <a:rPr lang="en-US" altLang="zh-TW" sz="2800" dirty="0" smtClean="0">
                <a:latin typeface="Times New Roman" pitchFamily="18" charset="0"/>
                <a:cs typeface="Times New Roman" pitchFamily="18" charset="0"/>
              </a:rPr>
              <a:t>  Industries (40%) - especially Automotive</a:t>
            </a:r>
          </a:p>
          <a:p>
            <a:pPr marL="109728" indent="0">
              <a:buNone/>
            </a:pPr>
            <a:r>
              <a:rPr lang="en-US" altLang="zh-TW" sz="2800" dirty="0">
                <a:latin typeface="Times New Roman" pitchFamily="18" charset="0"/>
                <a:cs typeface="Times New Roman" pitchFamily="18" charset="0"/>
              </a:rPr>
              <a:t> </a:t>
            </a:r>
            <a:r>
              <a:rPr lang="en-US" altLang="zh-TW" sz="2800" dirty="0" smtClean="0">
                <a:latin typeface="Times New Roman" pitchFamily="18" charset="0"/>
                <a:cs typeface="Times New Roman" pitchFamily="18" charset="0"/>
              </a:rPr>
              <a:t>  Medical (5%) – especially Class I &amp; Class II Devices</a:t>
            </a:r>
          </a:p>
          <a:p>
            <a:pPr marL="109728" indent="0">
              <a:buNone/>
            </a:pPr>
            <a:r>
              <a:rPr lang="en-US" altLang="zh-TW" sz="2800" dirty="0">
                <a:latin typeface="Times New Roman" pitchFamily="18" charset="0"/>
                <a:cs typeface="Times New Roman" pitchFamily="18" charset="0"/>
              </a:rPr>
              <a:t> </a:t>
            </a:r>
            <a:r>
              <a:rPr lang="en-US" altLang="zh-TW" sz="2800" dirty="0" smtClean="0">
                <a:latin typeface="Times New Roman" pitchFamily="18" charset="0"/>
                <a:cs typeface="Times New Roman" pitchFamily="18" charset="0"/>
              </a:rPr>
              <a:t>  Others (15%) </a:t>
            </a:r>
            <a:r>
              <a:rPr lang="en-US" altLang="zh-TW" sz="2800" dirty="0">
                <a:latin typeface="Times New Roman" pitchFamily="18" charset="0"/>
                <a:cs typeface="Times New Roman" pitchFamily="18" charset="0"/>
              </a:rPr>
              <a:t>– Military, </a:t>
            </a:r>
            <a:r>
              <a:rPr lang="en-US" altLang="zh-TW" sz="2800" dirty="0" smtClean="0">
                <a:latin typeface="Times New Roman" pitchFamily="18" charset="0"/>
                <a:cs typeface="Times New Roman" pitchFamily="18" charset="0"/>
              </a:rPr>
              <a:t>Nautical industry, and so on.</a:t>
            </a:r>
          </a:p>
          <a:p>
            <a:pPr marL="109728" indent="0">
              <a:buNone/>
            </a:pPr>
            <a:r>
              <a:rPr lang="en-US" altLang="zh-TW" sz="2800" dirty="0">
                <a:latin typeface="Times New Roman" pitchFamily="18" charset="0"/>
                <a:cs typeface="Times New Roman" pitchFamily="18" charset="0"/>
              </a:rPr>
              <a:t>	</a:t>
            </a:r>
            <a:endParaRPr lang="en-US" altLang="zh-TW" sz="28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5803796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3" name="標題 2"/>
          <p:cNvSpPr>
            <a:spLocks noGrp="1"/>
          </p:cNvSpPr>
          <p:nvPr>
            <p:ph type="title"/>
          </p:nvPr>
        </p:nvSpPr>
        <p:spPr>
          <a:xfrm>
            <a:off x="457200" y="274638"/>
            <a:ext cx="8229600" cy="715962"/>
          </a:xfrm>
        </p:spPr>
        <p:txBody>
          <a:bodyPr>
            <a:normAutofit/>
          </a:bodyPr>
          <a:lstStyle/>
          <a:p>
            <a:r>
              <a:rPr lang="en-US" altLang="zh-TW" sz="3200" dirty="0" smtClean="0">
                <a:solidFill>
                  <a:schemeClr val="tx1"/>
                </a:solidFill>
                <a:effectLst/>
                <a:latin typeface="Times New Roman" pitchFamily="18" charset="0"/>
                <a:cs typeface="Times New Roman" pitchFamily="18" charset="0"/>
              </a:rPr>
              <a:t>Our Products Application fields:</a:t>
            </a:r>
            <a:endParaRPr lang="zh-TW" altLang="en-US" sz="3200" dirty="0">
              <a:solidFill>
                <a:schemeClr val="tx1"/>
              </a:solidFill>
              <a:effectLst/>
              <a:latin typeface="Times New Roman" pitchFamily="18" charset="0"/>
              <a:cs typeface="Times New Roman" pitchFamily="18" charset="0"/>
            </a:endParaRPr>
          </a:p>
        </p:txBody>
      </p:sp>
      <p:sp>
        <p:nvSpPr>
          <p:cNvPr id="8" name="直排文字版面配置區 7"/>
          <p:cNvSpPr>
            <a:spLocks noGrp="1"/>
          </p:cNvSpPr>
          <p:nvPr>
            <p:ph idx="1"/>
          </p:nvPr>
        </p:nvSpPr>
        <p:spPr>
          <a:xfrm>
            <a:off x="457200" y="999396"/>
            <a:ext cx="8229600" cy="5007896"/>
          </a:xfrm>
        </p:spPr>
        <p:txBody>
          <a:bodyPr>
            <a:normAutofit/>
          </a:bodyPr>
          <a:lstStyle/>
          <a:p>
            <a:pPr marL="0" indent="0">
              <a:buNone/>
            </a:pPr>
            <a:r>
              <a:rPr lang="en-US" altLang="zh-TW" sz="2200" b="1" dirty="0" smtClean="0">
                <a:latin typeface="Times New Roman" pitchFamily="18" charset="0"/>
                <a:cs typeface="Times New Roman" pitchFamily="18" charset="0"/>
              </a:rPr>
              <a:t>Various Industries</a:t>
            </a:r>
            <a:endParaRPr lang="zh-TW" altLang="en-US" sz="2200" b="1" dirty="0">
              <a:latin typeface="Times New Roman" pitchFamily="18" charset="0"/>
              <a:cs typeface="Times New Roman" pitchFamily="18" charset="0"/>
            </a:endParaRPr>
          </a:p>
        </p:txBody>
      </p:sp>
      <p:sp>
        <p:nvSpPr>
          <p:cNvPr id="26" name="頁尾版面配置區 25"/>
          <p:cNvSpPr>
            <a:spLocks noGrp="1"/>
          </p:cNvSpPr>
          <p:nvPr>
            <p:ph type="ftr" sz="quarter" idx="11"/>
          </p:nvPr>
        </p:nvSpPr>
        <p:spPr>
          <a:xfrm>
            <a:off x="3733800" y="6424085"/>
            <a:ext cx="5268983" cy="348984"/>
          </a:xfrm>
        </p:spPr>
        <p:txBody>
          <a:bodyPr/>
          <a:lstStyle/>
          <a:p>
            <a:pPr>
              <a:defRPr/>
            </a:pPr>
            <a:r>
              <a:rPr lang="en-US" altLang="zh-TW" dirty="0"/>
              <a:t>Company confidential and copyright </a:t>
            </a:r>
            <a:r>
              <a:rPr lang="zh-TW" altLang="en-US" dirty="0"/>
              <a:t>志得橡膠 </a:t>
            </a:r>
            <a:r>
              <a:rPr lang="en-US" altLang="zh-TW" dirty="0"/>
              <a:t>Tel: +886 2 2668-7377 ; Fax: +886 2  2668 7554</a:t>
            </a:r>
          </a:p>
        </p:txBody>
      </p:sp>
      <p:grpSp>
        <p:nvGrpSpPr>
          <p:cNvPr id="6" name="群組 3"/>
          <p:cNvGrpSpPr>
            <a:grpSpLocks/>
          </p:cNvGrpSpPr>
          <p:nvPr/>
        </p:nvGrpSpPr>
        <p:grpSpPr bwMode="auto">
          <a:xfrm>
            <a:off x="303188" y="999396"/>
            <a:ext cx="8527643" cy="5225090"/>
            <a:chOff x="2070168" y="1814602"/>
            <a:chExt cx="5294131" cy="4079080"/>
          </a:xfrm>
        </p:grpSpPr>
        <p:sp>
          <p:nvSpPr>
            <p:cNvPr id="7" name="手繪多邊形 6"/>
            <p:cNvSpPr/>
            <p:nvPr/>
          </p:nvSpPr>
          <p:spPr>
            <a:xfrm>
              <a:off x="4131398" y="1814602"/>
              <a:ext cx="1022630" cy="753895"/>
            </a:xfrm>
            <a:custGeom>
              <a:avLst/>
              <a:gdLst>
                <a:gd name="connsiteX0" fmla="*/ 0 w 909718"/>
                <a:gd name="connsiteY0" fmla="*/ 151623 h 909718"/>
                <a:gd name="connsiteX1" fmla="*/ 151623 w 909718"/>
                <a:gd name="connsiteY1" fmla="*/ 0 h 909718"/>
                <a:gd name="connsiteX2" fmla="*/ 758095 w 909718"/>
                <a:gd name="connsiteY2" fmla="*/ 0 h 909718"/>
                <a:gd name="connsiteX3" fmla="*/ 909718 w 909718"/>
                <a:gd name="connsiteY3" fmla="*/ 151623 h 909718"/>
                <a:gd name="connsiteX4" fmla="*/ 909718 w 909718"/>
                <a:gd name="connsiteY4" fmla="*/ 758095 h 909718"/>
                <a:gd name="connsiteX5" fmla="*/ 758095 w 909718"/>
                <a:gd name="connsiteY5" fmla="*/ 909718 h 909718"/>
                <a:gd name="connsiteX6" fmla="*/ 151623 w 909718"/>
                <a:gd name="connsiteY6" fmla="*/ 909718 h 909718"/>
                <a:gd name="connsiteX7" fmla="*/ 0 w 909718"/>
                <a:gd name="connsiteY7" fmla="*/ 758095 h 909718"/>
                <a:gd name="connsiteX8" fmla="*/ 0 w 909718"/>
                <a:gd name="connsiteY8" fmla="*/ 151623 h 909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9718" h="909718">
                  <a:moveTo>
                    <a:pt x="0" y="151623"/>
                  </a:moveTo>
                  <a:cubicBezTo>
                    <a:pt x="0" y="67884"/>
                    <a:pt x="67884" y="0"/>
                    <a:pt x="151623" y="0"/>
                  </a:cubicBezTo>
                  <a:lnTo>
                    <a:pt x="758095" y="0"/>
                  </a:lnTo>
                  <a:cubicBezTo>
                    <a:pt x="841834" y="0"/>
                    <a:pt x="909718" y="67884"/>
                    <a:pt x="909718" y="151623"/>
                  </a:cubicBezTo>
                  <a:lnTo>
                    <a:pt x="909718" y="758095"/>
                  </a:lnTo>
                  <a:cubicBezTo>
                    <a:pt x="909718" y="841834"/>
                    <a:pt x="841834" y="909718"/>
                    <a:pt x="758095" y="909718"/>
                  </a:cubicBezTo>
                  <a:lnTo>
                    <a:pt x="151623" y="909718"/>
                  </a:lnTo>
                  <a:cubicBezTo>
                    <a:pt x="67884" y="909718"/>
                    <a:pt x="0" y="841834"/>
                    <a:pt x="0" y="758095"/>
                  </a:cubicBezTo>
                  <a:lnTo>
                    <a:pt x="0" y="151623"/>
                  </a:lnTo>
                  <a:close/>
                </a:path>
              </a:pathLst>
            </a:custGeom>
            <a:solidFill>
              <a:srgbClr val="FFFF00"/>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lIns="105369" tIns="105369" rIns="105369" bIns="105369" spcCol="1270" anchor="ctr"/>
            <a:lstStyle/>
            <a:p>
              <a:pPr defTabSz="1066800">
                <a:lnSpc>
                  <a:spcPct val="90000"/>
                </a:lnSpc>
                <a:spcAft>
                  <a:spcPct val="35000"/>
                </a:spcAft>
                <a:defRPr/>
              </a:pPr>
              <a:r>
                <a:rPr lang="en-US" altLang="zh-TW" sz="1600" b="1" dirty="0" smtClean="0">
                  <a:solidFill>
                    <a:schemeClr val="tx1"/>
                  </a:solidFill>
                  <a:latin typeface="Arial Unicode MS" pitchFamily="34" charset="-120"/>
                  <a:ea typeface="Arial Unicode MS" pitchFamily="34" charset="-120"/>
                  <a:cs typeface="Arial Unicode MS" pitchFamily="34" charset="-120"/>
                </a:rPr>
                <a:t>Automotive</a:t>
              </a:r>
              <a:endParaRPr lang="en-US" altLang="zh-TW" sz="1600" b="1" dirty="0">
                <a:solidFill>
                  <a:schemeClr val="tx1"/>
                </a:solidFill>
                <a:latin typeface="Arial Unicode MS" pitchFamily="34" charset="-120"/>
                <a:ea typeface="Arial Unicode MS" pitchFamily="34" charset="-120"/>
                <a:cs typeface="Arial Unicode MS" pitchFamily="34" charset="-120"/>
              </a:endParaRPr>
            </a:p>
          </p:txBody>
        </p:sp>
        <p:sp>
          <p:nvSpPr>
            <p:cNvPr id="9" name="手繪多邊形 8"/>
            <p:cNvSpPr/>
            <p:nvPr/>
          </p:nvSpPr>
          <p:spPr>
            <a:xfrm>
              <a:off x="5848578" y="2113639"/>
              <a:ext cx="909718" cy="909718"/>
            </a:xfrm>
            <a:custGeom>
              <a:avLst/>
              <a:gdLst>
                <a:gd name="connsiteX0" fmla="*/ 0 w 909718"/>
                <a:gd name="connsiteY0" fmla="*/ 151623 h 909718"/>
                <a:gd name="connsiteX1" fmla="*/ 151623 w 909718"/>
                <a:gd name="connsiteY1" fmla="*/ 0 h 909718"/>
                <a:gd name="connsiteX2" fmla="*/ 758095 w 909718"/>
                <a:gd name="connsiteY2" fmla="*/ 0 h 909718"/>
                <a:gd name="connsiteX3" fmla="*/ 909718 w 909718"/>
                <a:gd name="connsiteY3" fmla="*/ 151623 h 909718"/>
                <a:gd name="connsiteX4" fmla="*/ 909718 w 909718"/>
                <a:gd name="connsiteY4" fmla="*/ 758095 h 909718"/>
                <a:gd name="connsiteX5" fmla="*/ 758095 w 909718"/>
                <a:gd name="connsiteY5" fmla="*/ 909718 h 909718"/>
                <a:gd name="connsiteX6" fmla="*/ 151623 w 909718"/>
                <a:gd name="connsiteY6" fmla="*/ 909718 h 909718"/>
                <a:gd name="connsiteX7" fmla="*/ 0 w 909718"/>
                <a:gd name="connsiteY7" fmla="*/ 758095 h 909718"/>
                <a:gd name="connsiteX8" fmla="*/ 0 w 909718"/>
                <a:gd name="connsiteY8" fmla="*/ 151623 h 909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9718" h="909718">
                  <a:moveTo>
                    <a:pt x="0" y="151623"/>
                  </a:moveTo>
                  <a:cubicBezTo>
                    <a:pt x="0" y="67884"/>
                    <a:pt x="67884" y="0"/>
                    <a:pt x="151623" y="0"/>
                  </a:cubicBezTo>
                  <a:lnTo>
                    <a:pt x="758095" y="0"/>
                  </a:lnTo>
                  <a:cubicBezTo>
                    <a:pt x="841834" y="0"/>
                    <a:pt x="909718" y="67884"/>
                    <a:pt x="909718" y="151623"/>
                  </a:cubicBezTo>
                  <a:lnTo>
                    <a:pt x="909718" y="758095"/>
                  </a:lnTo>
                  <a:cubicBezTo>
                    <a:pt x="909718" y="841834"/>
                    <a:pt x="841834" y="909718"/>
                    <a:pt x="758095" y="909718"/>
                  </a:cubicBezTo>
                  <a:lnTo>
                    <a:pt x="151623" y="909718"/>
                  </a:lnTo>
                  <a:cubicBezTo>
                    <a:pt x="67884" y="909718"/>
                    <a:pt x="0" y="841834"/>
                    <a:pt x="0" y="758095"/>
                  </a:cubicBezTo>
                  <a:lnTo>
                    <a:pt x="0" y="151623"/>
                  </a:lnTo>
                  <a:close/>
                </a:path>
              </a:pathLst>
            </a:custGeom>
            <a:solidFill>
              <a:srgbClr val="00B050"/>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lIns="105369" tIns="105369" rIns="105369" bIns="105369" spcCol="1270" anchor="ctr"/>
            <a:lstStyle/>
            <a:p>
              <a:pPr defTabSz="1066800">
                <a:lnSpc>
                  <a:spcPct val="90000"/>
                </a:lnSpc>
                <a:spcAft>
                  <a:spcPct val="35000"/>
                </a:spcAft>
                <a:defRPr/>
              </a:pPr>
              <a:r>
                <a:rPr lang="en-US" altLang="zh-TW" sz="1600" b="1" dirty="0" smtClean="0">
                  <a:solidFill>
                    <a:schemeClr val="tx1"/>
                  </a:solidFill>
                  <a:latin typeface="Arial Unicode MS" pitchFamily="34" charset="-120"/>
                  <a:ea typeface="Arial Unicode MS" pitchFamily="34" charset="-120"/>
                  <a:cs typeface="Arial Unicode MS" pitchFamily="34" charset="-120"/>
                </a:rPr>
                <a:t>Medical</a:t>
              </a:r>
              <a:endParaRPr lang="en-US" altLang="zh-TW" sz="1600" b="1" dirty="0">
                <a:solidFill>
                  <a:schemeClr val="tx1"/>
                </a:solidFill>
                <a:latin typeface="Arial Unicode MS" pitchFamily="34" charset="-120"/>
                <a:ea typeface="Arial Unicode MS" pitchFamily="34" charset="-120"/>
                <a:cs typeface="Arial Unicode MS" pitchFamily="34" charset="-120"/>
              </a:endParaRPr>
            </a:p>
          </p:txBody>
        </p:sp>
        <p:sp>
          <p:nvSpPr>
            <p:cNvPr id="10" name="手繪多邊形 9"/>
            <p:cNvSpPr/>
            <p:nvPr/>
          </p:nvSpPr>
          <p:spPr>
            <a:xfrm>
              <a:off x="5992007" y="3804288"/>
              <a:ext cx="1372292" cy="909718"/>
            </a:xfrm>
            <a:custGeom>
              <a:avLst/>
              <a:gdLst>
                <a:gd name="connsiteX0" fmla="*/ 0 w 909718"/>
                <a:gd name="connsiteY0" fmla="*/ 151623 h 909718"/>
                <a:gd name="connsiteX1" fmla="*/ 151623 w 909718"/>
                <a:gd name="connsiteY1" fmla="*/ 0 h 909718"/>
                <a:gd name="connsiteX2" fmla="*/ 758095 w 909718"/>
                <a:gd name="connsiteY2" fmla="*/ 0 h 909718"/>
                <a:gd name="connsiteX3" fmla="*/ 909718 w 909718"/>
                <a:gd name="connsiteY3" fmla="*/ 151623 h 909718"/>
                <a:gd name="connsiteX4" fmla="*/ 909718 w 909718"/>
                <a:gd name="connsiteY4" fmla="*/ 758095 h 909718"/>
                <a:gd name="connsiteX5" fmla="*/ 758095 w 909718"/>
                <a:gd name="connsiteY5" fmla="*/ 909718 h 909718"/>
                <a:gd name="connsiteX6" fmla="*/ 151623 w 909718"/>
                <a:gd name="connsiteY6" fmla="*/ 909718 h 909718"/>
                <a:gd name="connsiteX7" fmla="*/ 0 w 909718"/>
                <a:gd name="connsiteY7" fmla="*/ 758095 h 909718"/>
                <a:gd name="connsiteX8" fmla="*/ 0 w 909718"/>
                <a:gd name="connsiteY8" fmla="*/ 151623 h 909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9718" h="909718">
                  <a:moveTo>
                    <a:pt x="0" y="151623"/>
                  </a:moveTo>
                  <a:cubicBezTo>
                    <a:pt x="0" y="67884"/>
                    <a:pt x="67884" y="0"/>
                    <a:pt x="151623" y="0"/>
                  </a:cubicBezTo>
                  <a:lnTo>
                    <a:pt x="758095" y="0"/>
                  </a:lnTo>
                  <a:cubicBezTo>
                    <a:pt x="841834" y="0"/>
                    <a:pt x="909718" y="67884"/>
                    <a:pt x="909718" y="151623"/>
                  </a:cubicBezTo>
                  <a:lnTo>
                    <a:pt x="909718" y="758095"/>
                  </a:lnTo>
                  <a:cubicBezTo>
                    <a:pt x="909718" y="841834"/>
                    <a:pt x="841834" y="909718"/>
                    <a:pt x="758095" y="909718"/>
                  </a:cubicBezTo>
                  <a:lnTo>
                    <a:pt x="151623" y="909718"/>
                  </a:lnTo>
                  <a:cubicBezTo>
                    <a:pt x="67884" y="909718"/>
                    <a:pt x="0" y="841834"/>
                    <a:pt x="0" y="758095"/>
                  </a:cubicBezTo>
                  <a:lnTo>
                    <a:pt x="0" y="151623"/>
                  </a:lnTo>
                  <a:close/>
                </a:path>
              </a:pathLst>
            </a:custGeom>
            <a:solidFill>
              <a:srgbClr val="3366FF"/>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lIns="105369" tIns="105369" rIns="105369" bIns="105369" spcCol="1270" anchor="ctr"/>
            <a:lstStyle/>
            <a:p>
              <a:pPr defTabSz="1066800">
                <a:lnSpc>
                  <a:spcPct val="90000"/>
                </a:lnSpc>
                <a:spcAft>
                  <a:spcPct val="35000"/>
                </a:spcAft>
                <a:defRPr/>
              </a:pPr>
              <a:r>
                <a:rPr lang="en-US" altLang="zh-TW" sz="1600" b="1" dirty="0" smtClean="0">
                  <a:solidFill>
                    <a:schemeClr val="tx1"/>
                  </a:solidFill>
                  <a:latin typeface="Arial Unicode MS" pitchFamily="34" charset="-120"/>
                  <a:ea typeface="Arial Unicode MS" pitchFamily="34" charset="-120"/>
                  <a:cs typeface="Arial Unicode MS" pitchFamily="34" charset="-120"/>
                </a:rPr>
                <a:t>Telecommunications</a:t>
              </a:r>
              <a:endParaRPr lang="en-US" altLang="zh-TW" sz="1600" b="1" dirty="0">
                <a:solidFill>
                  <a:schemeClr val="tx1"/>
                </a:solidFill>
                <a:latin typeface="Arial Unicode MS" pitchFamily="34" charset="-120"/>
                <a:ea typeface="Arial Unicode MS" pitchFamily="34" charset="-120"/>
                <a:cs typeface="Arial Unicode MS" pitchFamily="34" charset="-120"/>
              </a:endParaRPr>
            </a:p>
          </p:txBody>
        </p:sp>
        <p:sp>
          <p:nvSpPr>
            <p:cNvPr id="11" name="手繪多邊形 10"/>
            <p:cNvSpPr/>
            <p:nvPr/>
          </p:nvSpPr>
          <p:spPr>
            <a:xfrm>
              <a:off x="4843501" y="4974353"/>
              <a:ext cx="987839" cy="909718"/>
            </a:xfrm>
            <a:custGeom>
              <a:avLst/>
              <a:gdLst>
                <a:gd name="connsiteX0" fmla="*/ 0 w 909718"/>
                <a:gd name="connsiteY0" fmla="*/ 151623 h 909718"/>
                <a:gd name="connsiteX1" fmla="*/ 151623 w 909718"/>
                <a:gd name="connsiteY1" fmla="*/ 0 h 909718"/>
                <a:gd name="connsiteX2" fmla="*/ 758095 w 909718"/>
                <a:gd name="connsiteY2" fmla="*/ 0 h 909718"/>
                <a:gd name="connsiteX3" fmla="*/ 909718 w 909718"/>
                <a:gd name="connsiteY3" fmla="*/ 151623 h 909718"/>
                <a:gd name="connsiteX4" fmla="*/ 909718 w 909718"/>
                <a:gd name="connsiteY4" fmla="*/ 758095 h 909718"/>
                <a:gd name="connsiteX5" fmla="*/ 758095 w 909718"/>
                <a:gd name="connsiteY5" fmla="*/ 909718 h 909718"/>
                <a:gd name="connsiteX6" fmla="*/ 151623 w 909718"/>
                <a:gd name="connsiteY6" fmla="*/ 909718 h 909718"/>
                <a:gd name="connsiteX7" fmla="*/ 0 w 909718"/>
                <a:gd name="connsiteY7" fmla="*/ 758095 h 909718"/>
                <a:gd name="connsiteX8" fmla="*/ 0 w 909718"/>
                <a:gd name="connsiteY8" fmla="*/ 151623 h 909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9718" h="909718">
                  <a:moveTo>
                    <a:pt x="0" y="151623"/>
                  </a:moveTo>
                  <a:cubicBezTo>
                    <a:pt x="0" y="67884"/>
                    <a:pt x="67884" y="0"/>
                    <a:pt x="151623" y="0"/>
                  </a:cubicBezTo>
                  <a:lnTo>
                    <a:pt x="758095" y="0"/>
                  </a:lnTo>
                  <a:cubicBezTo>
                    <a:pt x="841834" y="0"/>
                    <a:pt x="909718" y="67884"/>
                    <a:pt x="909718" y="151623"/>
                  </a:cubicBezTo>
                  <a:lnTo>
                    <a:pt x="909718" y="758095"/>
                  </a:lnTo>
                  <a:cubicBezTo>
                    <a:pt x="909718" y="841834"/>
                    <a:pt x="841834" y="909718"/>
                    <a:pt x="758095" y="909718"/>
                  </a:cubicBezTo>
                  <a:lnTo>
                    <a:pt x="151623" y="909718"/>
                  </a:lnTo>
                  <a:cubicBezTo>
                    <a:pt x="67884" y="909718"/>
                    <a:pt x="0" y="841834"/>
                    <a:pt x="0" y="758095"/>
                  </a:cubicBezTo>
                  <a:lnTo>
                    <a:pt x="0" y="151623"/>
                  </a:lnTo>
                  <a:close/>
                </a:path>
              </a:pathLst>
            </a:custGeom>
            <a:solidFill>
              <a:schemeClr val="tx2">
                <a:lumMod val="60000"/>
                <a:lumOff val="4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txBody>
            <a:bodyPr lIns="105369" tIns="105369" rIns="105369" bIns="105369" spcCol="1270" anchor="ctr"/>
            <a:lstStyle/>
            <a:p>
              <a:pPr defTabSz="1066800">
                <a:lnSpc>
                  <a:spcPct val="90000"/>
                </a:lnSpc>
                <a:spcAft>
                  <a:spcPct val="35000"/>
                </a:spcAft>
                <a:defRPr/>
              </a:pPr>
              <a:r>
                <a:rPr lang="en-US" altLang="zh-TW" sz="1600" b="1" dirty="0" smtClean="0">
                  <a:solidFill>
                    <a:schemeClr val="tx1"/>
                  </a:solidFill>
                  <a:latin typeface="Arial Unicode MS" pitchFamily="34" charset="-120"/>
                  <a:ea typeface="Arial Unicode MS" pitchFamily="34" charset="-120"/>
                  <a:cs typeface="Arial Unicode MS" pitchFamily="34" charset="-120"/>
                </a:rPr>
                <a:t>Industries</a:t>
              </a:r>
              <a:endParaRPr lang="zh-TW" altLang="en-US" sz="1600" b="1" dirty="0">
                <a:solidFill>
                  <a:schemeClr val="tx1"/>
                </a:solidFill>
                <a:latin typeface="Arial Unicode MS" pitchFamily="34" charset="-120"/>
                <a:ea typeface="Arial Unicode MS" pitchFamily="34" charset="-120"/>
                <a:cs typeface="Arial Unicode MS" pitchFamily="34" charset="-120"/>
              </a:endParaRPr>
            </a:p>
          </p:txBody>
        </p:sp>
        <p:sp>
          <p:nvSpPr>
            <p:cNvPr id="12" name="手繪多邊形 11"/>
            <p:cNvSpPr/>
            <p:nvPr/>
          </p:nvSpPr>
          <p:spPr>
            <a:xfrm>
              <a:off x="3181967" y="4983964"/>
              <a:ext cx="909718" cy="909718"/>
            </a:xfrm>
            <a:custGeom>
              <a:avLst/>
              <a:gdLst>
                <a:gd name="connsiteX0" fmla="*/ 0 w 909718"/>
                <a:gd name="connsiteY0" fmla="*/ 151623 h 909718"/>
                <a:gd name="connsiteX1" fmla="*/ 151623 w 909718"/>
                <a:gd name="connsiteY1" fmla="*/ 0 h 909718"/>
                <a:gd name="connsiteX2" fmla="*/ 758095 w 909718"/>
                <a:gd name="connsiteY2" fmla="*/ 0 h 909718"/>
                <a:gd name="connsiteX3" fmla="*/ 909718 w 909718"/>
                <a:gd name="connsiteY3" fmla="*/ 151623 h 909718"/>
                <a:gd name="connsiteX4" fmla="*/ 909718 w 909718"/>
                <a:gd name="connsiteY4" fmla="*/ 758095 h 909718"/>
                <a:gd name="connsiteX5" fmla="*/ 758095 w 909718"/>
                <a:gd name="connsiteY5" fmla="*/ 909718 h 909718"/>
                <a:gd name="connsiteX6" fmla="*/ 151623 w 909718"/>
                <a:gd name="connsiteY6" fmla="*/ 909718 h 909718"/>
                <a:gd name="connsiteX7" fmla="*/ 0 w 909718"/>
                <a:gd name="connsiteY7" fmla="*/ 758095 h 909718"/>
                <a:gd name="connsiteX8" fmla="*/ 0 w 909718"/>
                <a:gd name="connsiteY8" fmla="*/ 151623 h 909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9718" h="909718">
                  <a:moveTo>
                    <a:pt x="0" y="151623"/>
                  </a:moveTo>
                  <a:cubicBezTo>
                    <a:pt x="0" y="67884"/>
                    <a:pt x="67884" y="0"/>
                    <a:pt x="151623" y="0"/>
                  </a:cubicBezTo>
                  <a:lnTo>
                    <a:pt x="758095" y="0"/>
                  </a:lnTo>
                  <a:cubicBezTo>
                    <a:pt x="841834" y="0"/>
                    <a:pt x="909718" y="67884"/>
                    <a:pt x="909718" y="151623"/>
                  </a:cubicBezTo>
                  <a:lnTo>
                    <a:pt x="909718" y="758095"/>
                  </a:lnTo>
                  <a:cubicBezTo>
                    <a:pt x="909718" y="841834"/>
                    <a:pt x="841834" y="909718"/>
                    <a:pt x="758095" y="909718"/>
                  </a:cubicBezTo>
                  <a:lnTo>
                    <a:pt x="151623" y="909718"/>
                  </a:lnTo>
                  <a:cubicBezTo>
                    <a:pt x="67884" y="909718"/>
                    <a:pt x="0" y="841834"/>
                    <a:pt x="0" y="758095"/>
                  </a:cubicBezTo>
                  <a:lnTo>
                    <a:pt x="0" y="151623"/>
                  </a:lnTo>
                  <a:close/>
                </a:path>
              </a:pathLst>
            </a:custGeom>
            <a:solidFill>
              <a:srgbClr val="FF0000"/>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lIns="105369" tIns="105369" rIns="105369" bIns="105369" spcCol="1270" anchor="ctr"/>
            <a:lstStyle/>
            <a:p>
              <a:pPr defTabSz="1066800">
                <a:lnSpc>
                  <a:spcPct val="90000"/>
                </a:lnSpc>
                <a:spcAft>
                  <a:spcPct val="35000"/>
                </a:spcAft>
                <a:defRPr/>
              </a:pPr>
              <a:r>
                <a:rPr lang="en-US" altLang="zh-TW" sz="1600" b="1" dirty="0" smtClean="0">
                  <a:solidFill>
                    <a:schemeClr val="tx1"/>
                  </a:solidFill>
                  <a:latin typeface="Arial Unicode MS" pitchFamily="34" charset="-120"/>
                  <a:ea typeface="Arial Unicode MS" pitchFamily="34" charset="-120"/>
                  <a:cs typeface="Arial Unicode MS" pitchFamily="34" charset="-120"/>
                </a:rPr>
                <a:t>Nautical</a:t>
              </a:r>
              <a:endParaRPr lang="zh-TW" altLang="en-US" sz="1600" b="1" dirty="0">
                <a:solidFill>
                  <a:schemeClr val="tx1"/>
                </a:solidFill>
                <a:latin typeface="Arial Unicode MS" pitchFamily="34" charset="-120"/>
                <a:ea typeface="Arial Unicode MS" pitchFamily="34" charset="-120"/>
                <a:cs typeface="Arial Unicode MS" pitchFamily="34" charset="-120"/>
              </a:endParaRPr>
            </a:p>
          </p:txBody>
        </p:sp>
        <p:sp>
          <p:nvSpPr>
            <p:cNvPr id="13" name="手繪多邊形 12"/>
            <p:cNvSpPr/>
            <p:nvPr/>
          </p:nvSpPr>
          <p:spPr>
            <a:xfrm>
              <a:off x="2070168" y="3819738"/>
              <a:ext cx="909718" cy="909718"/>
            </a:xfrm>
            <a:custGeom>
              <a:avLst/>
              <a:gdLst>
                <a:gd name="connsiteX0" fmla="*/ 0 w 909718"/>
                <a:gd name="connsiteY0" fmla="*/ 151623 h 909718"/>
                <a:gd name="connsiteX1" fmla="*/ 151623 w 909718"/>
                <a:gd name="connsiteY1" fmla="*/ 0 h 909718"/>
                <a:gd name="connsiteX2" fmla="*/ 758095 w 909718"/>
                <a:gd name="connsiteY2" fmla="*/ 0 h 909718"/>
                <a:gd name="connsiteX3" fmla="*/ 909718 w 909718"/>
                <a:gd name="connsiteY3" fmla="*/ 151623 h 909718"/>
                <a:gd name="connsiteX4" fmla="*/ 909718 w 909718"/>
                <a:gd name="connsiteY4" fmla="*/ 758095 h 909718"/>
                <a:gd name="connsiteX5" fmla="*/ 758095 w 909718"/>
                <a:gd name="connsiteY5" fmla="*/ 909718 h 909718"/>
                <a:gd name="connsiteX6" fmla="*/ 151623 w 909718"/>
                <a:gd name="connsiteY6" fmla="*/ 909718 h 909718"/>
                <a:gd name="connsiteX7" fmla="*/ 0 w 909718"/>
                <a:gd name="connsiteY7" fmla="*/ 758095 h 909718"/>
                <a:gd name="connsiteX8" fmla="*/ 0 w 909718"/>
                <a:gd name="connsiteY8" fmla="*/ 151623 h 909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9718" h="909718">
                  <a:moveTo>
                    <a:pt x="0" y="151623"/>
                  </a:moveTo>
                  <a:cubicBezTo>
                    <a:pt x="0" y="67884"/>
                    <a:pt x="67884" y="0"/>
                    <a:pt x="151623" y="0"/>
                  </a:cubicBezTo>
                  <a:lnTo>
                    <a:pt x="758095" y="0"/>
                  </a:lnTo>
                  <a:cubicBezTo>
                    <a:pt x="841834" y="0"/>
                    <a:pt x="909718" y="67884"/>
                    <a:pt x="909718" y="151623"/>
                  </a:cubicBezTo>
                  <a:lnTo>
                    <a:pt x="909718" y="758095"/>
                  </a:lnTo>
                  <a:cubicBezTo>
                    <a:pt x="909718" y="841834"/>
                    <a:pt x="841834" y="909718"/>
                    <a:pt x="758095" y="909718"/>
                  </a:cubicBezTo>
                  <a:lnTo>
                    <a:pt x="151623" y="909718"/>
                  </a:lnTo>
                  <a:cubicBezTo>
                    <a:pt x="67884" y="909718"/>
                    <a:pt x="0" y="841834"/>
                    <a:pt x="0" y="758095"/>
                  </a:cubicBezTo>
                  <a:lnTo>
                    <a:pt x="0" y="151623"/>
                  </a:lnTo>
                  <a:close/>
                </a:path>
              </a:pathLst>
            </a:custGeom>
            <a:solidFill>
              <a:schemeClr val="accent3"/>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lIns="105369" tIns="105369" rIns="105369" bIns="105369" spcCol="1270" anchor="ctr"/>
            <a:lstStyle/>
            <a:p>
              <a:pPr defTabSz="1066800">
                <a:lnSpc>
                  <a:spcPct val="90000"/>
                </a:lnSpc>
                <a:spcAft>
                  <a:spcPct val="35000"/>
                </a:spcAft>
                <a:defRPr/>
              </a:pPr>
              <a:r>
                <a:rPr lang="en-US" altLang="zh-TW" sz="1600" b="1" dirty="0" smtClean="0">
                  <a:solidFill>
                    <a:schemeClr val="tx1"/>
                  </a:solidFill>
                  <a:latin typeface="Arial Unicode MS" pitchFamily="34" charset="-120"/>
                  <a:ea typeface="Arial Unicode MS" pitchFamily="34" charset="-120"/>
                  <a:cs typeface="Arial Unicode MS" pitchFamily="34" charset="-120"/>
                </a:rPr>
                <a:t>Computer &amp; Consumer Electronics</a:t>
              </a:r>
              <a:endParaRPr lang="zh-TW" altLang="en-US" sz="1600" b="1" dirty="0">
                <a:solidFill>
                  <a:schemeClr val="tx1"/>
                </a:solidFill>
                <a:latin typeface="Arial Unicode MS" pitchFamily="34" charset="-120"/>
                <a:ea typeface="Arial Unicode MS" pitchFamily="34" charset="-120"/>
                <a:cs typeface="Arial Unicode MS" pitchFamily="34" charset="-120"/>
              </a:endParaRPr>
            </a:p>
          </p:txBody>
        </p:sp>
        <p:sp>
          <p:nvSpPr>
            <p:cNvPr id="14" name="手繪多邊形 13"/>
            <p:cNvSpPr/>
            <p:nvPr/>
          </p:nvSpPr>
          <p:spPr>
            <a:xfrm>
              <a:off x="2613060" y="2154990"/>
              <a:ext cx="837935" cy="805258"/>
            </a:xfrm>
            <a:custGeom>
              <a:avLst/>
              <a:gdLst>
                <a:gd name="connsiteX0" fmla="*/ 0 w 909718"/>
                <a:gd name="connsiteY0" fmla="*/ 151623 h 909718"/>
                <a:gd name="connsiteX1" fmla="*/ 151623 w 909718"/>
                <a:gd name="connsiteY1" fmla="*/ 0 h 909718"/>
                <a:gd name="connsiteX2" fmla="*/ 758095 w 909718"/>
                <a:gd name="connsiteY2" fmla="*/ 0 h 909718"/>
                <a:gd name="connsiteX3" fmla="*/ 909718 w 909718"/>
                <a:gd name="connsiteY3" fmla="*/ 151623 h 909718"/>
                <a:gd name="connsiteX4" fmla="*/ 909718 w 909718"/>
                <a:gd name="connsiteY4" fmla="*/ 758095 h 909718"/>
                <a:gd name="connsiteX5" fmla="*/ 758095 w 909718"/>
                <a:gd name="connsiteY5" fmla="*/ 909718 h 909718"/>
                <a:gd name="connsiteX6" fmla="*/ 151623 w 909718"/>
                <a:gd name="connsiteY6" fmla="*/ 909718 h 909718"/>
                <a:gd name="connsiteX7" fmla="*/ 0 w 909718"/>
                <a:gd name="connsiteY7" fmla="*/ 758095 h 909718"/>
                <a:gd name="connsiteX8" fmla="*/ 0 w 909718"/>
                <a:gd name="connsiteY8" fmla="*/ 151623 h 909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9718" h="909718">
                  <a:moveTo>
                    <a:pt x="0" y="151623"/>
                  </a:moveTo>
                  <a:cubicBezTo>
                    <a:pt x="0" y="67884"/>
                    <a:pt x="67884" y="0"/>
                    <a:pt x="151623" y="0"/>
                  </a:cubicBezTo>
                  <a:lnTo>
                    <a:pt x="758095" y="0"/>
                  </a:lnTo>
                  <a:cubicBezTo>
                    <a:pt x="841834" y="0"/>
                    <a:pt x="909718" y="67884"/>
                    <a:pt x="909718" y="151623"/>
                  </a:cubicBezTo>
                  <a:lnTo>
                    <a:pt x="909718" y="758095"/>
                  </a:lnTo>
                  <a:cubicBezTo>
                    <a:pt x="909718" y="841834"/>
                    <a:pt x="841834" y="909718"/>
                    <a:pt x="758095" y="909718"/>
                  </a:cubicBezTo>
                  <a:lnTo>
                    <a:pt x="151623" y="909718"/>
                  </a:lnTo>
                  <a:cubicBezTo>
                    <a:pt x="67884" y="909718"/>
                    <a:pt x="0" y="841834"/>
                    <a:pt x="0" y="758095"/>
                  </a:cubicBezTo>
                  <a:lnTo>
                    <a:pt x="0" y="151623"/>
                  </a:lnTo>
                  <a:close/>
                </a:path>
              </a:pathLst>
            </a:custGeom>
            <a:solidFill>
              <a:srgbClr val="00B0F0"/>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lIns="105369" tIns="105369" rIns="105369" bIns="105369" spcCol="1270" anchor="ctr"/>
            <a:lstStyle/>
            <a:p>
              <a:pPr defTabSz="1066800">
                <a:lnSpc>
                  <a:spcPct val="90000"/>
                </a:lnSpc>
                <a:spcAft>
                  <a:spcPct val="35000"/>
                </a:spcAft>
                <a:defRPr/>
              </a:pPr>
              <a:r>
                <a:rPr lang="en-US" altLang="zh-TW" sz="1600" b="1" dirty="0" smtClean="0">
                  <a:solidFill>
                    <a:schemeClr val="tx1"/>
                  </a:solidFill>
                  <a:latin typeface="Arial Unicode MS" pitchFamily="34" charset="-120"/>
                  <a:ea typeface="Arial Unicode MS" pitchFamily="34" charset="-120"/>
                  <a:cs typeface="Arial Unicode MS" pitchFamily="34" charset="-120"/>
                </a:rPr>
                <a:t>Military</a:t>
              </a:r>
              <a:endParaRPr lang="zh-TW" altLang="en-US" sz="1600" b="1" dirty="0">
                <a:solidFill>
                  <a:schemeClr val="tx1"/>
                </a:solidFill>
                <a:latin typeface="Arial Unicode MS" pitchFamily="34" charset="-120"/>
                <a:ea typeface="Arial Unicode MS" pitchFamily="34" charset="-120"/>
                <a:cs typeface="Arial Unicode MS" pitchFamily="34" charset="-120"/>
              </a:endParaRPr>
            </a:p>
          </p:txBody>
        </p:sp>
      </p:grpSp>
      <p:cxnSp>
        <p:nvCxnSpPr>
          <p:cNvPr id="4" name="直線接點 3"/>
          <p:cNvCxnSpPr/>
          <p:nvPr/>
        </p:nvCxnSpPr>
        <p:spPr bwMode="auto">
          <a:xfrm>
            <a:off x="4428178" y="2234267"/>
            <a:ext cx="140813" cy="739698"/>
          </a:xfrm>
          <a:prstGeom prst="line">
            <a:avLst/>
          </a:prstGeom>
          <a:solidFill>
            <a:schemeClr val="accent1"/>
          </a:solidFill>
          <a:ln w="28575"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直線接點 16"/>
          <p:cNvCxnSpPr/>
          <p:nvPr/>
        </p:nvCxnSpPr>
        <p:spPr bwMode="auto">
          <a:xfrm>
            <a:off x="2601454" y="2267656"/>
            <a:ext cx="907833" cy="815755"/>
          </a:xfrm>
          <a:prstGeom prst="line">
            <a:avLst/>
          </a:prstGeom>
          <a:solidFill>
            <a:schemeClr val="accent1"/>
          </a:solidFill>
          <a:ln w="28575"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直線接點 20"/>
          <p:cNvCxnSpPr/>
          <p:nvPr/>
        </p:nvCxnSpPr>
        <p:spPr bwMode="auto">
          <a:xfrm flipH="1">
            <a:off x="6041055" y="2747348"/>
            <a:ext cx="729920" cy="672127"/>
          </a:xfrm>
          <a:prstGeom prst="line">
            <a:avLst/>
          </a:prstGeom>
          <a:solidFill>
            <a:schemeClr val="accent1"/>
          </a:solidFill>
          <a:ln w="28575"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直線接點 22"/>
          <p:cNvCxnSpPr/>
          <p:nvPr/>
        </p:nvCxnSpPr>
        <p:spPr bwMode="auto">
          <a:xfrm flipV="1">
            <a:off x="1802837" y="4038600"/>
            <a:ext cx="1168963" cy="187242"/>
          </a:xfrm>
          <a:prstGeom prst="line">
            <a:avLst/>
          </a:prstGeom>
          <a:solidFill>
            <a:schemeClr val="accent1"/>
          </a:solidFill>
          <a:ln w="28575"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直線接點 24"/>
          <p:cNvCxnSpPr/>
          <p:nvPr/>
        </p:nvCxnSpPr>
        <p:spPr bwMode="auto">
          <a:xfrm flipV="1">
            <a:off x="3181602" y="4614369"/>
            <a:ext cx="714375" cy="550528"/>
          </a:xfrm>
          <a:prstGeom prst="line">
            <a:avLst/>
          </a:prstGeom>
          <a:solidFill>
            <a:schemeClr val="accent1"/>
          </a:solidFill>
          <a:ln w="28575"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直線接點 26"/>
          <p:cNvCxnSpPr/>
          <p:nvPr/>
        </p:nvCxnSpPr>
        <p:spPr bwMode="auto">
          <a:xfrm flipH="1" flipV="1">
            <a:off x="5210306" y="4614369"/>
            <a:ext cx="269706" cy="632103"/>
          </a:xfrm>
          <a:prstGeom prst="line">
            <a:avLst/>
          </a:prstGeom>
          <a:solidFill>
            <a:schemeClr val="accent1"/>
          </a:solidFill>
          <a:ln w="28575"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直線接點 28"/>
          <p:cNvCxnSpPr/>
          <p:nvPr/>
        </p:nvCxnSpPr>
        <p:spPr bwMode="auto">
          <a:xfrm flipH="1" flipV="1">
            <a:off x="6041056" y="3994724"/>
            <a:ext cx="524630" cy="286049"/>
          </a:xfrm>
          <a:prstGeom prst="line">
            <a:avLst/>
          </a:prstGeom>
          <a:solidFill>
            <a:schemeClr val="accent1"/>
          </a:solidFill>
          <a:ln w="28575"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4991" y="3112818"/>
            <a:ext cx="3048000" cy="1326907"/>
          </a:xfrm>
          <a:prstGeom prst="rect">
            <a:avLst/>
          </a:prstGeom>
        </p:spPr>
      </p:pic>
    </p:spTree>
    <p:extLst>
      <p:ext uri="{BB962C8B-B14F-4D97-AF65-F5344CB8AC3E}">
        <p14:creationId xmlns:p14="http://schemas.microsoft.com/office/powerpoint/2010/main" val="4179849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3" name="標題 2"/>
          <p:cNvSpPr>
            <a:spLocks noGrp="1"/>
          </p:cNvSpPr>
          <p:nvPr>
            <p:ph type="title"/>
          </p:nvPr>
        </p:nvSpPr>
        <p:spPr>
          <a:xfrm>
            <a:off x="457200" y="152400"/>
            <a:ext cx="8229600" cy="762000"/>
          </a:xfrm>
        </p:spPr>
        <p:txBody>
          <a:bodyPr>
            <a:normAutofit/>
          </a:bodyPr>
          <a:lstStyle/>
          <a:p>
            <a:r>
              <a:rPr lang="en-US" altLang="zh-TW" sz="3200" dirty="0" smtClean="0">
                <a:solidFill>
                  <a:schemeClr val="tx1"/>
                </a:solidFill>
                <a:effectLst/>
                <a:latin typeface="Times New Roman" pitchFamily="18" charset="0"/>
                <a:cs typeface="Times New Roman" pitchFamily="18" charset="0"/>
              </a:rPr>
              <a:t>Organization:</a:t>
            </a:r>
            <a:r>
              <a:rPr lang="en-US" altLang="zh-TW" sz="3200" dirty="0" smtClean="0">
                <a:solidFill>
                  <a:schemeClr val="bg1"/>
                </a:solidFill>
                <a:effectLst/>
                <a:latin typeface="Times New Roman" pitchFamily="18" charset="0"/>
                <a:cs typeface="Times New Roman" pitchFamily="18" charset="0"/>
              </a:rPr>
              <a:t>:</a:t>
            </a:r>
            <a:endParaRPr lang="zh-TW" altLang="en-US" sz="3200" dirty="0">
              <a:solidFill>
                <a:schemeClr val="bg1"/>
              </a:solidFill>
              <a:effectLst/>
              <a:latin typeface="Times New Roman" pitchFamily="18" charset="0"/>
              <a:cs typeface="Times New Roman" pitchFamily="18" charset="0"/>
            </a:endParaRPr>
          </a:p>
        </p:txBody>
      </p:sp>
      <p:sp>
        <p:nvSpPr>
          <p:cNvPr id="4" name="頁尾版面配置區 3"/>
          <p:cNvSpPr>
            <a:spLocks noGrp="1"/>
          </p:cNvSpPr>
          <p:nvPr>
            <p:ph type="ftr" sz="quarter" idx="11"/>
          </p:nvPr>
        </p:nvSpPr>
        <p:spPr>
          <a:xfrm>
            <a:off x="3505200" y="6407944"/>
            <a:ext cx="5334000" cy="365125"/>
          </a:xfrm>
        </p:spPr>
        <p:txBody>
          <a:bodyPr/>
          <a:lstStyle/>
          <a:p>
            <a:pPr>
              <a:defRPr/>
            </a:pPr>
            <a:r>
              <a:rPr lang="en-US" altLang="zh-TW" dirty="0"/>
              <a:t>Company confidential and copyright </a:t>
            </a:r>
            <a:r>
              <a:rPr lang="zh-TW" altLang="en-US" dirty="0"/>
              <a:t>志得橡膠 </a:t>
            </a:r>
            <a:r>
              <a:rPr lang="en-US" altLang="zh-TW" dirty="0"/>
              <a:t>Tel: +886 2 2668-7377 ; Fax: +886 2  2668 7554</a:t>
            </a:r>
          </a:p>
        </p:txBody>
      </p:sp>
      <p:sp>
        <p:nvSpPr>
          <p:cNvPr id="8" name="直排文字版面配置區 7"/>
          <p:cNvSpPr>
            <a:spLocks noGrp="1"/>
          </p:cNvSpPr>
          <p:nvPr>
            <p:ph type="body" orient="vert" idx="4294967295"/>
          </p:nvPr>
        </p:nvSpPr>
        <p:spPr>
          <a:xfrm>
            <a:off x="0" y="1600200"/>
            <a:ext cx="8839200" cy="5105400"/>
          </a:xfrm>
        </p:spPr>
        <p:txBody>
          <a:bodyPr/>
          <a:lstStyle/>
          <a:p>
            <a:pPr marL="0" indent="0">
              <a:buNone/>
            </a:pPr>
            <a:r>
              <a:rPr lang="en-US" altLang="zh-TW" sz="2800" dirty="0" smtClean="0">
                <a:latin typeface="Times New Roman" pitchFamily="18" charset="0"/>
                <a:cs typeface="Times New Roman" pitchFamily="18" charset="0"/>
              </a:rPr>
              <a:t>Chart:</a:t>
            </a:r>
            <a:endParaRPr lang="zh-TW" altLang="en-US" sz="2800" dirty="0">
              <a:latin typeface="Times New Roman" pitchFamily="18" charset="0"/>
              <a:cs typeface="Times New Roman" pitchFamily="18" charset="0"/>
            </a:endParaRPr>
          </a:p>
        </p:txBody>
      </p:sp>
      <p:graphicFrame>
        <p:nvGraphicFramePr>
          <p:cNvPr id="22" name="資料庫圖表 21"/>
          <p:cNvGraphicFramePr/>
          <p:nvPr>
            <p:extLst>
              <p:ext uri="{D42A27DB-BD31-4B8C-83A1-F6EECF244321}">
                <p14:modId xmlns:p14="http://schemas.microsoft.com/office/powerpoint/2010/main" val="1865965538"/>
              </p:ext>
            </p:extLst>
          </p:nvPr>
        </p:nvGraphicFramePr>
        <p:xfrm>
          <a:off x="219075" y="677108"/>
          <a:ext cx="8686800" cy="59522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826548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en-US" altLang="zh-TW" dirty="0" smtClean="0">
                <a:latin typeface="Times New Roman" panose="02020603050405020304" pitchFamily="18" charset="0"/>
                <a:cs typeface="Times New Roman" panose="02020603050405020304" pitchFamily="18" charset="0"/>
              </a:rPr>
              <a:t>Comparing to Others:</a:t>
            </a:r>
            <a:endParaRPr lang="zh-TW" altLang="en-US" dirty="0">
              <a:latin typeface="Times New Roman" panose="02020603050405020304" pitchFamily="18" charset="0"/>
              <a:cs typeface="Times New Roman" panose="02020603050405020304" pitchFamily="18" charset="0"/>
            </a:endParaRPr>
          </a:p>
        </p:txBody>
      </p:sp>
      <p:sp>
        <p:nvSpPr>
          <p:cNvPr id="2" name="頁尾版面配置區 1"/>
          <p:cNvSpPr>
            <a:spLocks noGrp="1"/>
          </p:cNvSpPr>
          <p:nvPr>
            <p:ph type="ftr" sz="quarter" idx="11"/>
          </p:nvPr>
        </p:nvSpPr>
        <p:spPr>
          <a:xfrm>
            <a:off x="3276600" y="6407944"/>
            <a:ext cx="5334000" cy="365125"/>
          </a:xfrm>
        </p:spPr>
        <p:txBody>
          <a:bodyPr/>
          <a:lstStyle/>
          <a:p>
            <a:pPr>
              <a:defRPr/>
            </a:pPr>
            <a:r>
              <a:rPr lang="en-US" altLang="zh-TW" dirty="0" smtClean="0"/>
              <a:t>Company confidential and copyright </a:t>
            </a:r>
            <a:r>
              <a:rPr lang="zh-TW" altLang="en-US" dirty="0" smtClean="0"/>
              <a:t>志得橡膠 </a:t>
            </a:r>
            <a:r>
              <a:rPr lang="en-US" altLang="zh-TW" dirty="0" smtClean="0"/>
              <a:t>Tel: +886 2 8201 3978; Fax: +886 2  8201 2495</a:t>
            </a:r>
            <a:endParaRPr lang="en-US" altLang="zh-TW" dirty="0"/>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524000"/>
            <a:ext cx="8229600" cy="4743603"/>
          </a:xfrm>
          <a:prstGeom prst="rect">
            <a:avLst/>
          </a:prstGeom>
        </p:spPr>
      </p:pic>
    </p:spTree>
    <p:extLst>
      <p:ext uri="{BB962C8B-B14F-4D97-AF65-F5344CB8AC3E}">
        <p14:creationId xmlns:p14="http://schemas.microsoft.com/office/powerpoint/2010/main" val="18783277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bwMode="auto">
          <a:xfrm>
            <a:off x="76200" y="739359"/>
            <a:ext cx="8915307" cy="5851147"/>
          </a:xfrm>
          <a:prstGeom prst="rect">
            <a:avLst/>
          </a:prstGeom>
          <a:noFill/>
          <a:ln w="9525">
            <a:noFill/>
            <a:miter lim="800000"/>
            <a:headEnd/>
            <a:tailEnd/>
          </a:ln>
        </p:spPr>
        <p:txBody>
          <a:bodyPr/>
          <a:lstStyle/>
          <a:p>
            <a:pPr>
              <a:lnSpc>
                <a:spcPct val="80000"/>
              </a:lnSpc>
              <a:spcBef>
                <a:spcPct val="20000"/>
              </a:spcBef>
              <a:buClr>
                <a:srgbClr val="95B3D7"/>
              </a:buClr>
              <a:defRPr/>
            </a:pPr>
            <a:r>
              <a:rPr lang="en-US" altLang="zh-TW" b="1" dirty="0" smtClean="0">
                <a:ea typeface="Arial Unicode MS" pitchFamily="34" charset="-120"/>
                <a:cs typeface="Arial Unicode MS" pitchFamily="34" charset="-120"/>
              </a:rPr>
              <a:t>ISO 9001: 2015          &amp;        ISO 13485: 2016</a:t>
            </a:r>
            <a:endParaRPr lang="en-US" altLang="zh-TW" b="1" dirty="0">
              <a:ea typeface="Arial Unicode MS" pitchFamily="34" charset="-120"/>
              <a:cs typeface="Arial Unicode MS" pitchFamily="34" charset="-120"/>
            </a:endParaRPr>
          </a:p>
        </p:txBody>
      </p:sp>
      <p:sp>
        <p:nvSpPr>
          <p:cNvPr id="3" name="標題 2"/>
          <p:cNvSpPr>
            <a:spLocks noGrp="1"/>
          </p:cNvSpPr>
          <p:nvPr>
            <p:ph type="title"/>
          </p:nvPr>
        </p:nvSpPr>
        <p:spPr>
          <a:xfrm>
            <a:off x="492616" y="152400"/>
            <a:ext cx="8229600" cy="564781"/>
          </a:xfrm>
        </p:spPr>
        <p:txBody>
          <a:bodyPr>
            <a:normAutofit/>
          </a:bodyPr>
          <a:lstStyle/>
          <a:p>
            <a:r>
              <a:rPr lang="en-US" altLang="zh-TW" sz="2800" b="1" dirty="0">
                <a:latin typeface="Times New Roman" panose="02020603050405020304" pitchFamily="18" charset="0"/>
                <a:cs typeface="Times New Roman" panose="02020603050405020304" pitchFamily="18" charset="0"/>
              </a:rPr>
              <a:t>ISO </a:t>
            </a:r>
            <a:r>
              <a:rPr lang="en-US" altLang="zh-TW" sz="2800" b="1" dirty="0" smtClean="0">
                <a:latin typeface="Times New Roman" panose="02020603050405020304" pitchFamily="18" charset="0"/>
                <a:cs typeface="Times New Roman" panose="02020603050405020304" pitchFamily="18" charset="0"/>
              </a:rPr>
              <a:t>Certification</a:t>
            </a:r>
            <a:r>
              <a:rPr lang="en-US" altLang="zh-TW" sz="2800" b="1" dirty="0" smtClean="0">
                <a:solidFill>
                  <a:schemeClr val="tx1"/>
                </a:solidFill>
                <a:effectLst/>
                <a:latin typeface="Times New Roman" pitchFamily="18" charset="0"/>
                <a:cs typeface="Times New Roman" pitchFamily="18" charset="0"/>
              </a:rPr>
              <a:t>:</a:t>
            </a:r>
            <a:endParaRPr lang="zh-TW" altLang="en-US" sz="2800" b="1" dirty="0">
              <a:solidFill>
                <a:schemeClr val="tx1"/>
              </a:solidFill>
              <a:effectLst/>
              <a:latin typeface="Times New Roman" pitchFamily="18" charset="0"/>
              <a:cs typeface="Times New Roman" pitchFamily="18" charset="0"/>
            </a:endParaRPr>
          </a:p>
        </p:txBody>
      </p:sp>
      <p:sp>
        <p:nvSpPr>
          <p:cNvPr id="6" name="頁尾版面配置區 5"/>
          <p:cNvSpPr>
            <a:spLocks noGrp="1"/>
          </p:cNvSpPr>
          <p:nvPr>
            <p:ph type="ftr" sz="quarter" idx="11"/>
          </p:nvPr>
        </p:nvSpPr>
        <p:spPr>
          <a:xfrm>
            <a:off x="3657600" y="6407944"/>
            <a:ext cx="5257800" cy="365125"/>
          </a:xfrm>
        </p:spPr>
        <p:txBody>
          <a:bodyPr/>
          <a:lstStyle/>
          <a:p>
            <a:pPr>
              <a:defRPr/>
            </a:pPr>
            <a:r>
              <a:rPr lang="en-US" altLang="zh-TW" dirty="0"/>
              <a:t>Company confidential and copyright </a:t>
            </a:r>
            <a:r>
              <a:rPr lang="zh-TW" altLang="en-US" dirty="0"/>
              <a:t>志得橡膠 </a:t>
            </a:r>
            <a:r>
              <a:rPr lang="en-US" altLang="zh-TW" dirty="0"/>
              <a:t>Tel: +886 2 2668-7377 ; Fax: +886 2  2668 7554</a:t>
            </a:r>
          </a:p>
        </p:txBody>
      </p:sp>
      <p:pic>
        <p:nvPicPr>
          <p:cNvPr id="7" name="圖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2408" y="1143000"/>
            <a:ext cx="3593318" cy="5082381"/>
          </a:xfrm>
          <a:prstGeom prst="rect">
            <a:avLst/>
          </a:prstGeom>
        </p:spPr>
      </p:pic>
      <p:pic>
        <p:nvPicPr>
          <p:cNvPr id="2" name="圖片 1"/>
          <p:cNvPicPr>
            <a:picLocks noChangeAspect="1"/>
          </p:cNvPicPr>
          <p:nvPr/>
        </p:nvPicPr>
        <p:blipFill rotWithShape="1">
          <a:blip r:embed="rId3" cstate="print">
            <a:extLst>
              <a:ext uri="{28A0092B-C50C-407E-A947-70E740481C1C}">
                <a14:useLocalDpi xmlns:a14="http://schemas.microsoft.com/office/drawing/2010/main" val="0"/>
              </a:ext>
            </a:extLst>
          </a:blip>
          <a:srcRect t="2294" b="2277"/>
          <a:stretch/>
        </p:blipFill>
        <p:spPr>
          <a:xfrm>
            <a:off x="484149" y="1143000"/>
            <a:ext cx="3839514" cy="5181600"/>
          </a:xfrm>
          <a:prstGeom prst="rect">
            <a:avLst/>
          </a:prstGeom>
        </p:spPr>
      </p:pic>
    </p:spTree>
    <p:extLst>
      <p:ext uri="{BB962C8B-B14F-4D97-AF65-F5344CB8AC3E}">
        <p14:creationId xmlns:p14="http://schemas.microsoft.com/office/powerpoint/2010/main" val="25049119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en-US" altLang="zh-TW" sz="6000" dirty="0">
                <a:latin typeface="Times New Roman" panose="02020603050405020304" pitchFamily="18" charset="0"/>
                <a:cs typeface="Times New Roman" panose="02020603050405020304" pitchFamily="18" charset="0"/>
              </a:rPr>
              <a:t>Our value </a:t>
            </a:r>
            <a:r>
              <a:rPr lang="en-US" altLang="zh-TW" sz="6000" dirty="0" smtClean="0">
                <a:latin typeface="Times New Roman" panose="02020603050405020304" pitchFamily="18" charset="0"/>
                <a:cs typeface="Times New Roman" panose="02020603050405020304" pitchFamily="18" charset="0"/>
              </a:rPr>
              <a:t>in various application</a:t>
            </a:r>
            <a:endParaRPr lang="zh-TW" altLang="en-US" sz="6000" dirty="0">
              <a:latin typeface="Times New Roman" panose="02020603050405020304" pitchFamily="18" charset="0"/>
              <a:cs typeface="Times New Roman" panose="02020603050405020304" pitchFamily="18" charset="0"/>
            </a:endParaRPr>
          </a:p>
        </p:txBody>
      </p:sp>
      <p:sp>
        <p:nvSpPr>
          <p:cNvPr id="3" name="副標題 2"/>
          <p:cNvSpPr>
            <a:spLocks noGrp="1"/>
          </p:cNvSpPr>
          <p:nvPr>
            <p:ph type="subTitle" idx="1"/>
          </p:nvPr>
        </p:nvSpPr>
        <p:spPr>
          <a:xfrm>
            <a:off x="802386" y="4389120"/>
            <a:ext cx="6208014" cy="1859280"/>
          </a:xfrm>
        </p:spPr>
        <p:txBody>
          <a:bodyPr>
            <a:normAutofit/>
          </a:bodyPr>
          <a:lstStyle/>
          <a:p>
            <a:endParaRPr lang="en-US" altLang="zh-TW" dirty="0" smtClean="0">
              <a:latin typeface="Times New Roman" panose="02020603050405020304" pitchFamily="18" charset="0"/>
              <a:cs typeface="Times New Roman" panose="02020603050405020304" pitchFamily="18" charset="0"/>
            </a:endParaRPr>
          </a:p>
          <a:p>
            <a:endParaRPr lang="en-US" altLang="zh-TW" dirty="0" smtClean="0">
              <a:latin typeface="Times New Roman" panose="02020603050405020304" pitchFamily="18" charset="0"/>
              <a:cs typeface="Times New Roman" panose="02020603050405020304" pitchFamily="18" charset="0"/>
            </a:endParaRPr>
          </a:p>
          <a:p>
            <a:endParaRPr lang="en-US" altLang="zh-TW" dirty="0" smtClean="0">
              <a:latin typeface="Times New Roman" panose="02020603050405020304" pitchFamily="18" charset="0"/>
              <a:cs typeface="Times New Roman" panose="02020603050405020304" pitchFamily="18" charset="0"/>
            </a:endParaRPr>
          </a:p>
          <a:p>
            <a:endParaRPr lang="zh-TW" altLang="en-US" dirty="0">
              <a:latin typeface="Times New Roman" panose="02020603050405020304" pitchFamily="18" charset="0"/>
              <a:cs typeface="Times New Roman" panose="02020603050405020304" pitchFamily="18" charset="0"/>
            </a:endParaRPr>
          </a:p>
        </p:txBody>
      </p:sp>
      <p:sp>
        <p:nvSpPr>
          <p:cNvPr id="4" name="頁尾版面配置區 3"/>
          <p:cNvSpPr>
            <a:spLocks noGrp="1"/>
          </p:cNvSpPr>
          <p:nvPr>
            <p:ph type="ftr" sz="quarter" idx="11"/>
          </p:nvPr>
        </p:nvSpPr>
        <p:spPr>
          <a:xfrm>
            <a:off x="3429000" y="6248400"/>
            <a:ext cx="5283196" cy="365125"/>
          </a:xfrm>
        </p:spPr>
        <p:txBody>
          <a:bodyPr/>
          <a:lstStyle/>
          <a:p>
            <a:pPr>
              <a:defRPr/>
            </a:pPr>
            <a:r>
              <a:rPr lang="en-US" altLang="zh-TW" dirty="0" smtClean="0"/>
              <a:t>Company confidential and copyright </a:t>
            </a:r>
            <a:r>
              <a:rPr lang="zh-TW" altLang="en-US" dirty="0" smtClean="0"/>
              <a:t>志得橡膠 </a:t>
            </a:r>
            <a:r>
              <a:rPr lang="en-US" altLang="zh-TW" dirty="0" smtClean="0"/>
              <a:t>Tel: +886 2 8201 3978; Fax: +886 2  8201 2495</a:t>
            </a:r>
            <a:endParaRPr lang="en-US" altLang="zh-TW" dirty="0"/>
          </a:p>
        </p:txBody>
      </p:sp>
    </p:spTree>
    <p:extLst>
      <p:ext uri="{BB962C8B-B14F-4D97-AF65-F5344CB8AC3E}">
        <p14:creationId xmlns:p14="http://schemas.microsoft.com/office/powerpoint/2010/main" val="4230583155"/>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木刻字型">
  <a:themeElements>
    <a:clrScheme name="木刻字型">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木刻字型">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木刻字型">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xmlns="" name="Wood Type" id="{7ACABC62-BF99-48CF-A9DC-4DB89C7B13DC}" vid="{142A1326-48AB-42A9-8428-CB14AA30176D}"/>
    </a:ext>
  </a:ext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TM02900720[[fn=要素]]</Template>
  <TotalTime>8109</TotalTime>
  <Words>1140</Words>
  <Application>Microsoft Office PowerPoint</Application>
  <PresentationFormat>如螢幕大小 (4:3)</PresentationFormat>
  <Paragraphs>214</Paragraphs>
  <Slides>26</Slides>
  <Notes>13</Notes>
  <HiddenSlides>0</HiddenSlides>
  <MMClips>0</MMClips>
  <ScaleCrop>false</ScaleCrop>
  <HeadingPairs>
    <vt:vector size="4" baseType="variant">
      <vt:variant>
        <vt:lpstr>佈景主題</vt:lpstr>
      </vt:variant>
      <vt:variant>
        <vt:i4>2</vt:i4>
      </vt:variant>
      <vt:variant>
        <vt:lpstr>投影片標題</vt:lpstr>
      </vt:variant>
      <vt:variant>
        <vt:i4>26</vt:i4>
      </vt:variant>
    </vt:vector>
  </HeadingPairs>
  <TitlesOfParts>
    <vt:vector size="28" baseType="lpstr">
      <vt:lpstr>HDOfficeLightV0</vt:lpstr>
      <vt:lpstr>木刻字型</vt:lpstr>
      <vt:lpstr>PowerPoint 簡報</vt:lpstr>
      <vt:lpstr>Who We Are:</vt:lpstr>
      <vt:lpstr>Company Brief:</vt:lpstr>
      <vt:lpstr>Company turnover:</vt:lpstr>
      <vt:lpstr>Our Products Application fields:</vt:lpstr>
      <vt:lpstr>Organization::</vt:lpstr>
      <vt:lpstr>Comparing to Others:</vt:lpstr>
      <vt:lpstr>ISO Certification:</vt:lpstr>
      <vt:lpstr>Our value in various application</vt:lpstr>
      <vt:lpstr>Product Applications</vt:lpstr>
      <vt:lpstr>Product Applications</vt:lpstr>
      <vt:lpstr>Product Applications:</vt:lpstr>
      <vt:lpstr>Product Applications:</vt:lpstr>
      <vt:lpstr>Product Applications:</vt:lpstr>
      <vt:lpstr>Product Applications:</vt:lpstr>
      <vt:lpstr>Our value in technician &amp; production </vt:lpstr>
      <vt:lpstr>What we have - Production Equipment:</vt:lpstr>
      <vt:lpstr>Production Equipment:</vt:lpstr>
      <vt:lpstr>Production Equipment:</vt:lpstr>
      <vt:lpstr>Production Equipment:</vt:lpstr>
      <vt:lpstr>Our value in Quality Control</vt:lpstr>
      <vt:lpstr>Inspection Instrument:</vt:lpstr>
      <vt:lpstr>Inspection Instrument:</vt:lpstr>
      <vt:lpstr>Inspection Instrument:</vt:lpstr>
      <vt:lpstr>Our Partners:</vt:lpstr>
      <vt:lpstr>contact us directly for further discussion.     </vt:lpstr>
    </vt:vector>
  </TitlesOfParts>
  <Company>Template Central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Sony</dc:creator>
  <cp:lastModifiedBy>user</cp:lastModifiedBy>
  <cp:revision>642</cp:revision>
  <cp:lastPrinted>2021-05-18T17:32:02Z</cp:lastPrinted>
  <dcterms:created xsi:type="dcterms:W3CDTF">2000-08-07T01:18:55Z</dcterms:created>
  <dcterms:modified xsi:type="dcterms:W3CDTF">2021-09-28T00:55:36Z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TC011408001028</vt:lpwstr>
  </property>
</Properties>
</file>