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  <p:sldMasterId id="2147484143" r:id="rId2"/>
  </p:sldMasterIdLst>
  <p:notesMasterIdLst>
    <p:notesMasterId r:id="rId29"/>
  </p:notesMasterIdLst>
  <p:handoutMasterIdLst>
    <p:handoutMasterId r:id="rId30"/>
  </p:handoutMasterIdLst>
  <p:sldIdLst>
    <p:sldId id="256" r:id="rId3"/>
    <p:sldId id="298" r:id="rId4"/>
    <p:sldId id="324" r:id="rId5"/>
    <p:sldId id="325" r:id="rId6"/>
    <p:sldId id="297" r:id="rId7"/>
    <p:sldId id="327" r:id="rId8"/>
    <p:sldId id="329" r:id="rId9"/>
    <p:sldId id="294" r:id="rId10"/>
    <p:sldId id="338" r:id="rId11"/>
    <p:sldId id="301" r:id="rId12"/>
    <p:sldId id="303" r:id="rId13"/>
    <p:sldId id="306" r:id="rId14"/>
    <p:sldId id="308" r:id="rId15"/>
    <p:sldId id="309" r:id="rId16"/>
    <p:sldId id="310" r:id="rId17"/>
    <p:sldId id="336" r:id="rId18"/>
    <p:sldId id="311" r:id="rId19"/>
    <p:sldId id="280" r:id="rId20"/>
    <p:sldId id="283" r:id="rId21"/>
    <p:sldId id="331" r:id="rId22"/>
    <p:sldId id="334" r:id="rId23"/>
    <p:sldId id="277" r:id="rId24"/>
    <p:sldId id="281" r:id="rId25"/>
    <p:sldId id="282" r:id="rId26"/>
    <p:sldId id="328" r:id="rId27"/>
    <p:sldId id="314" r:id="rId28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9900"/>
    <a:srgbClr val="2121FF"/>
    <a:srgbClr val="0000D4"/>
    <a:srgbClr val="3366FF"/>
    <a:srgbClr val="660033"/>
    <a:srgbClr val="2DA2BF"/>
    <a:srgbClr val="680000"/>
    <a:srgbClr val="860000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00"/>
  </p:normalViewPr>
  <p:slideViewPr>
    <p:cSldViewPr>
      <p:cViewPr varScale="1">
        <p:scale>
          <a:sx n="49" d="100"/>
          <a:sy n="49" d="100"/>
        </p:scale>
        <p:origin x="-127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443" y="-101"/>
      </p:cViewPr>
      <p:guideLst>
        <p:guide orient="horz" pos="3224"/>
        <p:guide orient="horz" pos="3127"/>
        <p:guide pos="223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C92C1-4DDA-4C17-A784-D80627BEAD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26529A7-35E4-4044-AE7B-CB4FA9D8D9DD}">
      <dgm:prSet phldrT="[文字]" custT="1"/>
      <dgm:spPr>
        <a:solidFill>
          <a:srgbClr val="2DA2BF"/>
        </a:solidFill>
        <a:ln>
          <a:solidFill>
            <a:srgbClr val="2DA2BF"/>
          </a:solidFill>
        </a:ln>
      </dgm:spPr>
      <dgm:t>
        <a:bodyPr/>
        <a:lstStyle/>
        <a:p>
          <a:r>
            <a:rPr lang="en-US" altLang="zh-TW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President</a:t>
          </a:r>
          <a:endParaRPr lang="zh-TW" altLang="en-US" sz="14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B43BCD-3B43-4B9E-AFB6-1D8E7CFAEB11}" type="parTrans" cxnId="{2B06C420-56EF-41F5-AFF8-24A6D6D9C598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0AFBDE6-A774-419D-B01C-AF34F9F68E1B}" type="sibTrans" cxnId="{2B06C420-56EF-41F5-AFF8-24A6D6D9C598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060EDCF-063E-473D-ACE7-FC4ECC9CF2B3}" type="asst">
      <dgm:prSet phldrT="[文字]" custT="1"/>
      <dgm:spPr>
        <a:solidFill>
          <a:srgbClr val="2DA2BF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en-US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Management Team</a:t>
          </a:r>
          <a:endParaRPr lang="zh-TW" altLang="en-US" sz="14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2F627E-C452-4069-83ED-DD667B1F7F66}" type="parTrans" cxnId="{3816D27C-3452-473D-973E-A9EF4DE12D9E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25FC0AFE-5B74-45CC-8E69-A547E6C5A73E}" type="sibTrans" cxnId="{3816D27C-3452-473D-973E-A9EF4DE12D9E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F0AC827-66C1-4F95-BD69-43ECD3997016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In-House Tooling section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A1961-AA09-48C9-A81A-6E8F17BB6E18}" type="parTrans" cxnId="{A5E421E1-92FF-491B-A8BC-7FA5C684F7E6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6277ED0A-CC3D-48E1-B04D-D812341F8179}" type="sibTrans" cxnId="{A5E421E1-92FF-491B-A8BC-7FA5C684F7E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D039F17-EF8E-4999-8EE1-A2E19F510784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Financial section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441287-8C70-4CCE-A126-A00761811AA3}" type="parTrans" cxnId="{C3F0290A-7A6E-4189-8E2B-DA7DDCA6FFC2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3AB3F2C0-0560-476E-A251-B3D1ADA9B617}" type="sibTrans" cxnId="{C3F0290A-7A6E-4189-8E2B-DA7DDCA6FFC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4CF6493-0511-4AFA-961E-7FCDA920EE75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en-US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Production planning section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B396ED-AE7F-49E3-8503-36D93E8BEE95}" type="parTrans" cxnId="{AF5CBC27-8FEE-4A93-B660-C8F281E1676F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1E0D9EA5-AB45-446B-A85F-A21BA0741846}" type="sibTrans" cxnId="{AF5CBC27-8FEE-4A93-B660-C8F281E1676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E0ABA0B-C7A3-4A70-9D7E-7FBA36578D1B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en-US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Property overall planning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101DC5-FA24-4A6F-9214-A9DCD4716AB9}" type="parTrans" cxnId="{6D14B41C-5C2A-4568-9995-42DDDCCD5A04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F811D1E6-5EA0-4E19-A3B8-4BAC590D09F8}" type="sibTrans" cxnId="{6D14B41C-5C2A-4568-9995-42DDDCCD5A0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53CAC2C-6A9C-4C90-BA48-CDFEB893799B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Manufacturing Dept.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1A7E9E-3496-4138-B3A8-18845B04BFA2}" type="parTrans" cxnId="{AB27D508-BABF-4B4F-ACB2-04E9EA36BB83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B5370BF2-1454-4AC6-9848-DA892FBB2DA7}" type="sibTrans" cxnId="{AB27D508-BABF-4B4F-ACB2-04E9EA36BB8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AC39599-A12A-4017-B845-3FAFCA0A8A38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Raw Material Cutting section 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09E9B6-700F-4E93-93D5-D117C4B19D19}" type="parTrans" cxnId="{92168A00-DA3A-4E1C-B7C8-7829CEA1EE96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5BFFA0A1-960C-4524-91D2-123034C785A7}" type="sibTrans" cxnId="{92168A00-DA3A-4E1C-B7C8-7829CEA1EE9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18C3ABE-B358-47CC-9DDD-60A2385F3C8E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en-US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Human Resource section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B2576B-65D4-466B-8428-6B768CA61D27}" type="parTrans" cxnId="{54973553-204F-47F7-B1CF-D3BFA591C060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3F65486D-10CE-4050-8192-C78CA001C78F}" type="sibTrans" cxnId="{54973553-204F-47F7-B1CF-D3BFA591C06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6CEF292-0726-4508-9033-FE08A2515F16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Domestic Sales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ECE088-6E6B-44A3-89A2-3541DD4D9898}" type="parTrans" cxnId="{40E97A06-AD4D-4ACB-8FE4-6495C2D31972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BEBF5A3D-E847-45B4-AB1D-FC9FAAA7263E}" type="sibTrans" cxnId="{40E97A06-AD4D-4ACB-8FE4-6495C2D3197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93B149E-C2D4-4DD4-B9E7-BDB216EDE753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Injection Molding Section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FF8F8A-CE8A-43BB-945C-957EEECBA493}" type="parTrans" cxnId="{5F8AE958-4CBA-4549-BA96-610235E0B0B2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F1DCD664-EF26-4C1A-A6A0-503D91958D8D}" type="sibTrans" cxnId="{5F8AE958-4CBA-4549-BA96-610235E0B0B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90349FD-78A6-4C78-A5C9-F5B03CD59A1C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Compression Molding  section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C4518E-691F-4D73-9FF0-955B9579B62D}" type="parTrans" cxnId="{FE0EFB57-4580-4BF2-920C-6CC12C47B689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F719CAD4-3D7D-4563-B919-471FF6A91A8D}" type="sibTrans" cxnId="{FE0EFB57-4580-4BF2-920C-6CC12C47B68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FC8BDB0-D04F-47B0-844A-B6BA4EFF8078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Sales Dept.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684823-8EF4-4CD4-B782-FAC66C20F611}" type="parTrans" cxnId="{EA9214EA-C701-4570-A44E-6013B6DE9842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A064B11B-FA69-4E21-BA0B-C31ED6ED5EE9}" type="sibTrans" cxnId="{EA9214EA-C701-4570-A44E-6013B6DE984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19663CA-6992-4528-AF62-826C62D6B206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International Sales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361C11-C2EB-44A4-8044-DA1527A2D30D}" type="parTrans" cxnId="{BC09915A-6E5C-42AA-BA7B-CE4E085680AC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556E5854-786A-4217-A855-4F1FD1F1381A}" type="sibTrans" cxnId="{BC09915A-6E5C-42AA-BA7B-CE4E085680A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568C9FB-F4BA-45BA-8E88-C231054A3898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Purchasing section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7D069D-C164-45B9-BEAC-D369DA5F2BDF}" type="parTrans" cxnId="{2CDE50A4-EB95-459B-AD6A-0BD886D3D146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5CF8449A-7B09-4A4A-A428-9E9ACEF8D2B3}" type="sibTrans" cxnId="{2CDE50A4-EB95-459B-AD6A-0BD886D3D14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AED71BD-DE76-4E7C-8F98-37689F056388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en-US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Warehouse management section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EE96BA-E661-4750-B668-9B1B5580E481}" type="parTrans" cxnId="{984581F6-33FB-41DF-9185-EFA0386DD386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C5F984E7-D783-4472-A0DA-D6BB1EFED853}" type="sibTrans" cxnId="{984581F6-33FB-41DF-9185-EFA0386DD38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790CEF6-AD5A-4CE5-8342-C411FEEFA27E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Quality Management  Dept.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F5A4A3-5531-4EED-B673-B2802B3C2445}" type="parTrans" cxnId="{4DA2DB1B-26E1-4D4A-9F0D-89A11BE17CF6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126D891A-5018-421A-8594-12C544B78FBF}" type="sibTrans" cxnId="{4DA2DB1B-26E1-4D4A-9F0D-89A11BE17CF6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27AF881-718F-425A-8C6C-5C57D68E23A0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 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0BB9C4-A65B-4EE0-B153-17888B302F23}" type="parTrans" cxnId="{1AE4DC74-FF9A-4E60-81A2-C0CF61068778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355554E6-02A9-4BB4-99D7-6085D5B329EE}" type="sibTrans" cxnId="{1AE4DC74-FF9A-4E60-81A2-C0CF61068778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2BA8D13-B2FA-44AE-934F-4C0AAE57FCF2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QC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DF21E-4094-4DC3-B37B-345D421DC373}" type="parTrans" cxnId="{111899C9-E16F-43AA-9CD1-71D81592B753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D98EA772-C8E2-45E4-96DD-4C10E8F255DD}" type="sibTrans" cxnId="{111899C9-E16F-43AA-9CD1-71D81592B75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5497032-16E1-45CB-8243-58CB4D346C16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Engineering Dept.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0DEC87-2F46-4B12-A9D5-F675D6FFB06C}" type="parTrans" cxnId="{93C65522-FE2A-4248-998E-FF31111EF2A3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0C9FF8E7-8213-42AE-8B47-B3FFB1C870ED}" type="sibTrans" cxnId="{93C65522-FE2A-4248-998E-FF31111EF2A3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B69D0BA-C8A4-45B4-ACE2-62CEC9B22AA4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en-US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Technical section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94FAF1-D630-4550-B7F7-FF06515BB71F}" type="parTrans" cxnId="{D3A59E00-8EF8-4378-907D-2605AD077C80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CCC92D89-992D-4EEC-A9A6-84C97A090497}" type="sibTrans" cxnId="{D3A59E00-8EF8-4378-907D-2605AD077C8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B992716-592F-44E1-B7BA-FB1C8D1682DC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en-US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Administration</a:t>
          </a:r>
        </a:p>
        <a:p>
          <a:r>
            <a:rPr lang="en-US" altLang="en-US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Dept.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CDB053-2436-4EAF-84AA-CA2029F2714E}" type="sibTrans" cxnId="{F303E187-47CA-418A-AF21-944B37878C0A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6F1BBD5E-83D7-4F40-B082-8C2BC9CB981C}" type="parTrans" cxnId="{F303E187-47CA-418A-AF21-944B37878C0A}">
      <dgm:prSet/>
      <dgm:spPr/>
      <dgm:t>
        <a:bodyPr/>
        <a:lstStyle/>
        <a:p>
          <a:endParaRPr lang="zh-TW" altLang="en-US" sz="1500" baseline="0">
            <a:solidFill>
              <a:schemeClr val="tx1"/>
            </a:solidFill>
          </a:endParaRPr>
        </a:p>
      </dgm:t>
    </dgm:pt>
    <dgm:pt modelId="{11DDB7DF-0862-4DF2-909D-3CF00B6D881D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Raw Material Mixer section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B8CE06-CC86-451E-A14F-96AA215ACF50}" type="parTrans" cxnId="{7CA932E1-B3E1-43A1-AE25-5EE61AEB0BC6}">
      <dgm:prSet/>
      <dgm:spPr/>
      <dgm:t>
        <a:bodyPr/>
        <a:lstStyle/>
        <a:p>
          <a:endParaRPr lang="zh-TW" altLang="en-US"/>
        </a:p>
      </dgm:t>
    </dgm:pt>
    <dgm:pt modelId="{7D55C84C-E02B-45D1-A119-67433FF5F485}" type="sibTrans" cxnId="{7CA932E1-B3E1-43A1-AE25-5EE61AEB0BC6}">
      <dgm:prSet/>
      <dgm:spPr/>
      <dgm:t>
        <a:bodyPr/>
        <a:lstStyle/>
        <a:p>
          <a:endParaRPr lang="zh-TW" altLang="en-US"/>
        </a:p>
      </dgm:t>
    </dgm:pt>
    <dgm:pt modelId="{878F550A-3C2F-47B2-9DF9-A72DEF02E90B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De-flashing section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870C0D-C79F-48ED-AB75-9EC4DD65B7D9}" type="parTrans" cxnId="{5FCBB30B-AF00-46FB-92AF-9C36653CFBA4}">
      <dgm:prSet/>
      <dgm:spPr/>
      <dgm:t>
        <a:bodyPr/>
        <a:lstStyle/>
        <a:p>
          <a:endParaRPr lang="zh-TW" altLang="en-US"/>
        </a:p>
      </dgm:t>
    </dgm:pt>
    <dgm:pt modelId="{ACFE71F6-1797-417B-B279-DD18E6847C1B}" type="sibTrans" cxnId="{5FCBB30B-AF00-46FB-92AF-9C36653CFBA4}">
      <dgm:prSet/>
      <dgm:spPr/>
      <dgm:t>
        <a:bodyPr/>
        <a:lstStyle/>
        <a:p>
          <a:endParaRPr lang="zh-TW" altLang="en-US"/>
        </a:p>
      </dgm:t>
    </dgm:pt>
    <dgm:pt modelId="{ABC2BF1E-8AD6-40D2-B69F-27371F4E803D}">
      <dgm:prSet phldrT="[文字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altLang="zh-TW" sz="14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Packing &amp; Shipping</a:t>
          </a:r>
          <a:endParaRPr lang="zh-TW" altLang="en-US" sz="14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A7B92B-C071-43DC-8695-F75EF36DB670}" type="parTrans" cxnId="{C7CC8452-79EA-4E31-B2F2-C1CF6D744D5A}">
      <dgm:prSet/>
      <dgm:spPr/>
      <dgm:t>
        <a:bodyPr/>
        <a:lstStyle/>
        <a:p>
          <a:endParaRPr lang="zh-TW" altLang="en-US"/>
        </a:p>
      </dgm:t>
    </dgm:pt>
    <dgm:pt modelId="{D6D0B728-D4CA-4C0B-A502-61E612BEA021}" type="sibTrans" cxnId="{C7CC8452-79EA-4E31-B2F2-C1CF6D744D5A}">
      <dgm:prSet/>
      <dgm:spPr/>
      <dgm:t>
        <a:bodyPr/>
        <a:lstStyle/>
        <a:p>
          <a:endParaRPr lang="zh-TW" altLang="en-US"/>
        </a:p>
      </dgm:t>
    </dgm:pt>
    <dgm:pt modelId="{CAB443FD-6792-41DF-9909-C07F3B47E953}" type="pres">
      <dgm:prSet presAssocID="{EE2C92C1-4DDA-4C17-A784-D80627BEAD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B5D3F03-C62E-406E-9280-0E04E1B21315}" type="pres">
      <dgm:prSet presAssocID="{926529A7-35E4-4044-AE7B-CB4FA9D8D9DD}" presName="hierRoot1" presStyleCnt="0">
        <dgm:presLayoutVars>
          <dgm:hierBranch val="init"/>
        </dgm:presLayoutVars>
      </dgm:prSet>
      <dgm:spPr/>
    </dgm:pt>
    <dgm:pt modelId="{6EE799A9-C34E-411E-91D0-C947C413C290}" type="pres">
      <dgm:prSet presAssocID="{926529A7-35E4-4044-AE7B-CB4FA9D8D9DD}" presName="rootComposite1" presStyleCnt="0"/>
      <dgm:spPr/>
    </dgm:pt>
    <dgm:pt modelId="{DD55A1ED-FAB1-4756-B38A-DEFF77D082D4}" type="pres">
      <dgm:prSet presAssocID="{926529A7-35E4-4044-AE7B-CB4FA9D8D9DD}" presName="rootText1" presStyleLbl="node0" presStyleIdx="0" presStyleCnt="1" custScaleX="78343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017462E-7C47-4FBB-AE6F-D910797AD34E}" type="pres">
      <dgm:prSet presAssocID="{926529A7-35E4-4044-AE7B-CB4FA9D8D9DD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7DFBAA6B-43EB-4875-9FAA-255115CA3414}" type="pres">
      <dgm:prSet presAssocID="{926529A7-35E4-4044-AE7B-CB4FA9D8D9DD}" presName="hierChild2" presStyleCnt="0"/>
      <dgm:spPr/>
    </dgm:pt>
    <dgm:pt modelId="{9445AA8C-54EC-41BC-8822-80814F42328F}" type="pres">
      <dgm:prSet presAssocID="{6F1BBD5E-83D7-4F40-B082-8C2BC9CB981C}" presName="Name37" presStyleLbl="parChTrans1D2" presStyleIdx="0" presStyleCnt="7" custSzX="720000" custSzY="360000"/>
      <dgm:spPr/>
      <dgm:t>
        <a:bodyPr/>
        <a:lstStyle/>
        <a:p>
          <a:endParaRPr lang="zh-TW" altLang="en-US"/>
        </a:p>
      </dgm:t>
    </dgm:pt>
    <dgm:pt modelId="{DBB665CD-E0CE-45AD-A769-E55F0C22C4A0}" type="pres">
      <dgm:prSet presAssocID="{CB992716-592F-44E1-B7BA-FB1C8D1682DC}" presName="hierRoot2" presStyleCnt="0">
        <dgm:presLayoutVars>
          <dgm:hierBranch val="init"/>
        </dgm:presLayoutVars>
      </dgm:prSet>
      <dgm:spPr/>
    </dgm:pt>
    <dgm:pt modelId="{E13E5C9F-BC91-4037-82F4-F0EB0D1CA243}" type="pres">
      <dgm:prSet presAssocID="{CB992716-592F-44E1-B7BA-FB1C8D1682DC}" presName="rootComposite" presStyleCnt="0"/>
      <dgm:spPr/>
    </dgm:pt>
    <dgm:pt modelId="{FDA0E7FD-34FC-4B0E-A7FE-9A9349A6C21A}" type="pres">
      <dgm:prSet presAssocID="{CB992716-592F-44E1-B7BA-FB1C8D1682DC}" presName="rootText" presStyleLbl="node2" presStyleIdx="0" presStyleCnt="6" custScaleX="98948" custScaleY="876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B6DC19-A0E3-4213-9A28-2E3B0DBEC6DE}" type="pres">
      <dgm:prSet presAssocID="{CB992716-592F-44E1-B7BA-FB1C8D1682DC}" presName="rootConnector" presStyleLbl="node2" presStyleIdx="0" presStyleCnt="6"/>
      <dgm:spPr/>
      <dgm:t>
        <a:bodyPr/>
        <a:lstStyle/>
        <a:p>
          <a:endParaRPr lang="zh-TW" altLang="en-US"/>
        </a:p>
      </dgm:t>
    </dgm:pt>
    <dgm:pt modelId="{FEE3F9C9-AA60-461B-8D6C-63200F0BD881}" type="pres">
      <dgm:prSet presAssocID="{CB992716-592F-44E1-B7BA-FB1C8D1682DC}" presName="hierChild4" presStyleCnt="0"/>
      <dgm:spPr/>
    </dgm:pt>
    <dgm:pt modelId="{D9FCFA08-753C-4BC8-B952-877B4AE6AFE5}" type="pres">
      <dgm:prSet presAssocID="{E2441287-8C70-4CCE-A126-A00761811AA3}" presName="Name37" presStyleLbl="parChTrans1D3" presStyleIdx="0" presStyleCnt="17" custSzX="720002" custSzY="360000"/>
      <dgm:spPr/>
      <dgm:t>
        <a:bodyPr/>
        <a:lstStyle/>
        <a:p>
          <a:endParaRPr lang="zh-TW" altLang="en-US"/>
        </a:p>
      </dgm:t>
    </dgm:pt>
    <dgm:pt modelId="{92FFA8C3-93E3-4F75-8A02-F36789B1909F}" type="pres">
      <dgm:prSet presAssocID="{7D039F17-EF8E-4999-8EE1-A2E19F510784}" presName="hierRoot2" presStyleCnt="0">
        <dgm:presLayoutVars>
          <dgm:hierBranch val="init"/>
        </dgm:presLayoutVars>
      </dgm:prSet>
      <dgm:spPr/>
    </dgm:pt>
    <dgm:pt modelId="{2912AB3D-FF24-4412-8BB4-588AA9D18477}" type="pres">
      <dgm:prSet presAssocID="{7D039F17-EF8E-4999-8EE1-A2E19F510784}" presName="rootComposite" presStyleCnt="0"/>
      <dgm:spPr/>
    </dgm:pt>
    <dgm:pt modelId="{414590FB-ACFD-46FE-8FD1-4563C794327F}" type="pres">
      <dgm:prSet presAssocID="{7D039F17-EF8E-4999-8EE1-A2E19F510784}" presName="rootText" presStyleLbl="node3" presStyleIdx="0" presStyleCnt="17" custScaleX="74484" custScaleY="6446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0CA6B1-504C-4C9C-8293-11C7D6C74A4E}" type="pres">
      <dgm:prSet presAssocID="{7D039F17-EF8E-4999-8EE1-A2E19F510784}" presName="rootConnector" presStyleLbl="node3" presStyleIdx="0" presStyleCnt="17"/>
      <dgm:spPr/>
      <dgm:t>
        <a:bodyPr/>
        <a:lstStyle/>
        <a:p>
          <a:endParaRPr lang="zh-TW" altLang="en-US"/>
        </a:p>
      </dgm:t>
    </dgm:pt>
    <dgm:pt modelId="{60DD8BF9-5115-414D-9FFE-0919F50849E6}" type="pres">
      <dgm:prSet presAssocID="{7D039F17-EF8E-4999-8EE1-A2E19F510784}" presName="hierChild4" presStyleCnt="0"/>
      <dgm:spPr/>
    </dgm:pt>
    <dgm:pt modelId="{B68F5985-D3F3-41C3-A517-44DA4A4F33C2}" type="pres">
      <dgm:prSet presAssocID="{7D039F17-EF8E-4999-8EE1-A2E19F510784}" presName="hierChild5" presStyleCnt="0"/>
      <dgm:spPr/>
    </dgm:pt>
    <dgm:pt modelId="{884D9B4F-E5C7-4F94-AE39-75F3E8D9DE45}" type="pres">
      <dgm:prSet presAssocID="{25B2576B-65D4-466B-8428-6B768CA61D27}" presName="Name37" presStyleLbl="parChTrans1D3" presStyleIdx="1" presStyleCnt="17" custSzX="720002" custSzY="360000"/>
      <dgm:spPr/>
      <dgm:t>
        <a:bodyPr/>
        <a:lstStyle/>
        <a:p>
          <a:endParaRPr lang="zh-TW" altLang="en-US"/>
        </a:p>
      </dgm:t>
    </dgm:pt>
    <dgm:pt modelId="{60BA267F-0AD0-4E61-9C17-F5CE11723499}" type="pres">
      <dgm:prSet presAssocID="{018C3ABE-B358-47CC-9DDD-60A2385F3C8E}" presName="hierRoot2" presStyleCnt="0">
        <dgm:presLayoutVars>
          <dgm:hierBranch val="init"/>
        </dgm:presLayoutVars>
      </dgm:prSet>
      <dgm:spPr/>
    </dgm:pt>
    <dgm:pt modelId="{2166E8F5-7740-45DC-BB73-A3532019463E}" type="pres">
      <dgm:prSet presAssocID="{018C3ABE-B358-47CC-9DDD-60A2385F3C8E}" presName="rootComposite" presStyleCnt="0"/>
      <dgm:spPr/>
    </dgm:pt>
    <dgm:pt modelId="{083F0958-68FF-4FD2-BFC3-AA5BB7A1941F}" type="pres">
      <dgm:prSet presAssocID="{018C3ABE-B358-47CC-9DDD-60A2385F3C8E}" presName="rootText" presStyleLbl="node3" presStyleIdx="1" presStyleCnt="17" custScaleX="106309" custScaleY="7100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FC1631-DD8B-4B16-86D0-9C3135B5BD59}" type="pres">
      <dgm:prSet presAssocID="{018C3ABE-B358-47CC-9DDD-60A2385F3C8E}" presName="rootConnector" presStyleLbl="node3" presStyleIdx="1" presStyleCnt="17"/>
      <dgm:spPr/>
      <dgm:t>
        <a:bodyPr/>
        <a:lstStyle/>
        <a:p>
          <a:endParaRPr lang="zh-TW" altLang="en-US"/>
        </a:p>
      </dgm:t>
    </dgm:pt>
    <dgm:pt modelId="{EFA9C820-BE1E-4C80-BE08-673193F4B119}" type="pres">
      <dgm:prSet presAssocID="{018C3ABE-B358-47CC-9DDD-60A2385F3C8E}" presName="hierChild4" presStyleCnt="0"/>
      <dgm:spPr/>
    </dgm:pt>
    <dgm:pt modelId="{AE2C16BD-E22D-43A7-8BDE-E997420D0E34}" type="pres">
      <dgm:prSet presAssocID="{018C3ABE-B358-47CC-9DDD-60A2385F3C8E}" presName="hierChild5" presStyleCnt="0"/>
      <dgm:spPr/>
    </dgm:pt>
    <dgm:pt modelId="{CC7976DA-56C0-4FA8-830B-ECEEB161E2BB}" type="pres">
      <dgm:prSet presAssocID="{CB992716-592F-44E1-B7BA-FB1C8D1682DC}" presName="hierChild5" presStyleCnt="0"/>
      <dgm:spPr/>
    </dgm:pt>
    <dgm:pt modelId="{AB25295F-55BD-46BB-9B32-116A1DB06BD4}" type="pres">
      <dgm:prSet presAssocID="{AB101DC5-FA24-4A6F-9214-A9DCD4716AB9}" presName="Name37" presStyleLbl="parChTrans1D2" presStyleIdx="1" presStyleCnt="7" custSzX="720000" custSzY="360000"/>
      <dgm:spPr/>
      <dgm:t>
        <a:bodyPr/>
        <a:lstStyle/>
        <a:p>
          <a:endParaRPr lang="zh-TW" altLang="en-US"/>
        </a:p>
      </dgm:t>
    </dgm:pt>
    <dgm:pt modelId="{C042B851-D108-43C1-A2B7-66B01975183D}" type="pres">
      <dgm:prSet presAssocID="{2E0ABA0B-C7A3-4A70-9D7E-7FBA36578D1B}" presName="hierRoot2" presStyleCnt="0">
        <dgm:presLayoutVars>
          <dgm:hierBranch val="init"/>
        </dgm:presLayoutVars>
      </dgm:prSet>
      <dgm:spPr/>
    </dgm:pt>
    <dgm:pt modelId="{33370212-A4F2-4845-8BA0-77E7571E3DC8}" type="pres">
      <dgm:prSet presAssocID="{2E0ABA0B-C7A3-4A70-9D7E-7FBA36578D1B}" presName="rootComposite" presStyleCnt="0"/>
      <dgm:spPr/>
    </dgm:pt>
    <dgm:pt modelId="{30BBCDD4-858D-40A0-9383-733DE249E9C4}" type="pres">
      <dgm:prSet presAssocID="{2E0ABA0B-C7A3-4A70-9D7E-7FBA36578D1B}" presName="rootText" presStyleLbl="node2" presStyleIdx="1" presStyleCnt="6" custScaleX="80049" custScaleY="920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1265D1E-4A35-48AE-8B2C-B637DE968106}" type="pres">
      <dgm:prSet presAssocID="{2E0ABA0B-C7A3-4A70-9D7E-7FBA36578D1B}" presName="rootConnector" presStyleLbl="node2" presStyleIdx="1" presStyleCnt="6"/>
      <dgm:spPr/>
      <dgm:t>
        <a:bodyPr/>
        <a:lstStyle/>
        <a:p>
          <a:endParaRPr lang="zh-TW" altLang="en-US"/>
        </a:p>
      </dgm:t>
    </dgm:pt>
    <dgm:pt modelId="{166A624A-8F6A-4BC7-926D-A2954305035F}" type="pres">
      <dgm:prSet presAssocID="{2E0ABA0B-C7A3-4A70-9D7E-7FBA36578D1B}" presName="hierChild4" presStyleCnt="0"/>
      <dgm:spPr/>
    </dgm:pt>
    <dgm:pt modelId="{F9E6D2C8-BCC1-414B-8EB6-5587DFB2BB47}" type="pres">
      <dgm:prSet presAssocID="{7CB396ED-AE7F-49E3-8503-36D93E8BEE95}" presName="Name37" presStyleLbl="parChTrans1D3" presStyleIdx="2" presStyleCnt="17" custSzX="720002" custSzY="360000"/>
      <dgm:spPr/>
      <dgm:t>
        <a:bodyPr/>
        <a:lstStyle/>
        <a:p>
          <a:endParaRPr lang="zh-TW" altLang="en-US"/>
        </a:p>
      </dgm:t>
    </dgm:pt>
    <dgm:pt modelId="{270B0092-ECAF-4131-90ED-C2BC0A096495}" type="pres">
      <dgm:prSet presAssocID="{74CF6493-0511-4AFA-961E-7FCDA920EE75}" presName="hierRoot2" presStyleCnt="0">
        <dgm:presLayoutVars>
          <dgm:hierBranch val="init"/>
        </dgm:presLayoutVars>
      </dgm:prSet>
      <dgm:spPr/>
    </dgm:pt>
    <dgm:pt modelId="{FF470C21-EB97-4254-BE11-892F29F799F8}" type="pres">
      <dgm:prSet presAssocID="{74CF6493-0511-4AFA-961E-7FCDA920EE75}" presName="rootComposite" presStyleCnt="0"/>
      <dgm:spPr/>
    </dgm:pt>
    <dgm:pt modelId="{89EEF8AE-13E0-45F7-95F8-469E4ABE3EE8}" type="pres">
      <dgm:prSet presAssocID="{74CF6493-0511-4AFA-961E-7FCDA920EE75}" presName="rootText" presStyleLbl="node3" presStyleIdx="2" presStyleCnt="17" custScaleX="87422" custScaleY="993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01ABB06-721A-4B9D-AB40-841590890222}" type="pres">
      <dgm:prSet presAssocID="{74CF6493-0511-4AFA-961E-7FCDA920EE75}" presName="rootConnector" presStyleLbl="node3" presStyleIdx="2" presStyleCnt="17"/>
      <dgm:spPr/>
      <dgm:t>
        <a:bodyPr/>
        <a:lstStyle/>
        <a:p>
          <a:endParaRPr lang="zh-TW" altLang="en-US"/>
        </a:p>
      </dgm:t>
    </dgm:pt>
    <dgm:pt modelId="{71FAEB89-9593-4C8D-BB1F-D99F09F9B30A}" type="pres">
      <dgm:prSet presAssocID="{74CF6493-0511-4AFA-961E-7FCDA920EE75}" presName="hierChild4" presStyleCnt="0"/>
      <dgm:spPr/>
    </dgm:pt>
    <dgm:pt modelId="{B02A456A-A67C-4602-BCB7-1FDC5E531897}" type="pres">
      <dgm:prSet presAssocID="{74CF6493-0511-4AFA-961E-7FCDA920EE75}" presName="hierChild5" presStyleCnt="0"/>
      <dgm:spPr/>
    </dgm:pt>
    <dgm:pt modelId="{E1D01363-368F-4B9B-B5CA-8A70F825FB74}" type="pres">
      <dgm:prSet presAssocID="{F27D069D-C164-45B9-BEAC-D369DA5F2BDF}" presName="Name37" presStyleLbl="parChTrans1D3" presStyleIdx="3" presStyleCnt="17" custSzX="720002" custSzY="360000"/>
      <dgm:spPr/>
      <dgm:t>
        <a:bodyPr/>
        <a:lstStyle/>
        <a:p>
          <a:endParaRPr lang="zh-TW" altLang="en-US"/>
        </a:p>
      </dgm:t>
    </dgm:pt>
    <dgm:pt modelId="{F9A88CDD-951C-4EC0-8127-C34D70B6B3F3}" type="pres">
      <dgm:prSet presAssocID="{C568C9FB-F4BA-45BA-8E88-C231054A3898}" presName="hierRoot2" presStyleCnt="0">
        <dgm:presLayoutVars>
          <dgm:hierBranch val="init"/>
        </dgm:presLayoutVars>
      </dgm:prSet>
      <dgm:spPr/>
    </dgm:pt>
    <dgm:pt modelId="{B945ED2D-38C2-48E7-AE00-2C705622AB27}" type="pres">
      <dgm:prSet presAssocID="{C568C9FB-F4BA-45BA-8E88-C231054A3898}" presName="rootComposite" presStyleCnt="0"/>
      <dgm:spPr/>
    </dgm:pt>
    <dgm:pt modelId="{943AE40D-E02D-46A7-8F8D-C2670C3C6FEF}" type="pres">
      <dgm:prSet presAssocID="{C568C9FB-F4BA-45BA-8E88-C231054A3898}" presName="rootText" presStyleLbl="node3" presStyleIdx="3" presStyleCnt="17" custScaleX="83496" custScaleY="618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D0CBF84-7064-4416-9957-57652541A04E}" type="pres">
      <dgm:prSet presAssocID="{C568C9FB-F4BA-45BA-8E88-C231054A3898}" presName="rootConnector" presStyleLbl="node3" presStyleIdx="3" presStyleCnt="17"/>
      <dgm:spPr/>
      <dgm:t>
        <a:bodyPr/>
        <a:lstStyle/>
        <a:p>
          <a:endParaRPr lang="zh-TW" altLang="en-US"/>
        </a:p>
      </dgm:t>
    </dgm:pt>
    <dgm:pt modelId="{3F2F206A-15F7-4DB0-A58E-4FAF9EB0FB27}" type="pres">
      <dgm:prSet presAssocID="{C568C9FB-F4BA-45BA-8E88-C231054A3898}" presName="hierChild4" presStyleCnt="0"/>
      <dgm:spPr/>
    </dgm:pt>
    <dgm:pt modelId="{E568DF32-264F-43C5-99DC-C9E50A529BAA}" type="pres">
      <dgm:prSet presAssocID="{C568C9FB-F4BA-45BA-8E88-C231054A3898}" presName="hierChild5" presStyleCnt="0"/>
      <dgm:spPr/>
    </dgm:pt>
    <dgm:pt modelId="{B97168D1-0D6E-422A-9281-AD283D29C1C0}" type="pres">
      <dgm:prSet presAssocID="{8CEE96BA-E661-4750-B668-9B1B5580E481}" presName="Name37" presStyleLbl="parChTrans1D3" presStyleIdx="4" presStyleCnt="17" custSzX="720002" custSzY="360000"/>
      <dgm:spPr/>
      <dgm:t>
        <a:bodyPr/>
        <a:lstStyle/>
        <a:p>
          <a:endParaRPr lang="zh-TW" altLang="en-US"/>
        </a:p>
      </dgm:t>
    </dgm:pt>
    <dgm:pt modelId="{F2BD7B3B-94E1-4DFA-8D46-713FF5AC861A}" type="pres">
      <dgm:prSet presAssocID="{DAED71BD-DE76-4E7C-8F98-37689F056388}" presName="hierRoot2" presStyleCnt="0">
        <dgm:presLayoutVars>
          <dgm:hierBranch val="init"/>
        </dgm:presLayoutVars>
      </dgm:prSet>
      <dgm:spPr/>
    </dgm:pt>
    <dgm:pt modelId="{73B21064-E53E-426F-83B2-EDAC7E3CADE4}" type="pres">
      <dgm:prSet presAssocID="{DAED71BD-DE76-4E7C-8F98-37689F056388}" presName="rootComposite" presStyleCnt="0"/>
      <dgm:spPr/>
    </dgm:pt>
    <dgm:pt modelId="{0BF351E1-E4A2-4745-A27D-8AB3EE96240F}" type="pres">
      <dgm:prSet presAssocID="{DAED71BD-DE76-4E7C-8F98-37689F056388}" presName="rootText" presStyleLbl="node3" presStyleIdx="4" presStyleCnt="17" custScaleX="76079" custScaleY="10345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EF3B133-A0FF-4C74-8429-D28D3AFEF395}" type="pres">
      <dgm:prSet presAssocID="{DAED71BD-DE76-4E7C-8F98-37689F056388}" presName="rootConnector" presStyleLbl="node3" presStyleIdx="4" presStyleCnt="17"/>
      <dgm:spPr/>
      <dgm:t>
        <a:bodyPr/>
        <a:lstStyle/>
        <a:p>
          <a:endParaRPr lang="zh-TW" altLang="en-US"/>
        </a:p>
      </dgm:t>
    </dgm:pt>
    <dgm:pt modelId="{847E7863-5AA1-49FC-A0C9-E0CBFDD62301}" type="pres">
      <dgm:prSet presAssocID="{DAED71BD-DE76-4E7C-8F98-37689F056388}" presName="hierChild4" presStyleCnt="0"/>
      <dgm:spPr/>
    </dgm:pt>
    <dgm:pt modelId="{B6B32374-1F46-4409-8603-9191C02A86C0}" type="pres">
      <dgm:prSet presAssocID="{DAED71BD-DE76-4E7C-8F98-37689F056388}" presName="hierChild5" presStyleCnt="0"/>
      <dgm:spPr/>
    </dgm:pt>
    <dgm:pt modelId="{74F4EC10-7E62-4383-BFE8-06B256A00CBB}" type="pres">
      <dgm:prSet presAssocID="{80A7B92B-C071-43DC-8695-F75EF36DB670}" presName="Name37" presStyleLbl="parChTrans1D3" presStyleIdx="5" presStyleCnt="17"/>
      <dgm:spPr/>
      <dgm:t>
        <a:bodyPr/>
        <a:lstStyle/>
        <a:p>
          <a:endParaRPr lang="zh-TW" altLang="en-US"/>
        </a:p>
      </dgm:t>
    </dgm:pt>
    <dgm:pt modelId="{A1AC633F-6014-43EC-BA96-A62EBCFE7775}" type="pres">
      <dgm:prSet presAssocID="{ABC2BF1E-8AD6-40D2-B69F-27371F4E803D}" presName="hierRoot2" presStyleCnt="0">
        <dgm:presLayoutVars>
          <dgm:hierBranch val="init"/>
        </dgm:presLayoutVars>
      </dgm:prSet>
      <dgm:spPr/>
    </dgm:pt>
    <dgm:pt modelId="{BE0CFC87-E6C8-4DB5-A774-5738D2E8DDA4}" type="pres">
      <dgm:prSet presAssocID="{ABC2BF1E-8AD6-40D2-B69F-27371F4E803D}" presName="rootComposite" presStyleCnt="0"/>
      <dgm:spPr/>
    </dgm:pt>
    <dgm:pt modelId="{78CA54FC-1DE8-466F-B04A-86B7024AF55B}" type="pres">
      <dgm:prSet presAssocID="{ABC2BF1E-8AD6-40D2-B69F-27371F4E803D}" presName="rootText" presStyleLbl="node3" presStyleIdx="5" presStyleCnt="1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CAB891B-96A0-4C80-9301-F0E9F941CF9A}" type="pres">
      <dgm:prSet presAssocID="{ABC2BF1E-8AD6-40D2-B69F-27371F4E803D}" presName="rootConnector" presStyleLbl="node3" presStyleIdx="5" presStyleCnt="17"/>
      <dgm:spPr/>
      <dgm:t>
        <a:bodyPr/>
        <a:lstStyle/>
        <a:p>
          <a:endParaRPr lang="zh-TW" altLang="en-US"/>
        </a:p>
      </dgm:t>
    </dgm:pt>
    <dgm:pt modelId="{6E8E0DE6-32A9-4FD2-B782-16B35AB981D1}" type="pres">
      <dgm:prSet presAssocID="{ABC2BF1E-8AD6-40D2-B69F-27371F4E803D}" presName="hierChild4" presStyleCnt="0"/>
      <dgm:spPr/>
    </dgm:pt>
    <dgm:pt modelId="{4B8D45F4-F67B-466A-A23D-92F10FF70D01}" type="pres">
      <dgm:prSet presAssocID="{ABC2BF1E-8AD6-40D2-B69F-27371F4E803D}" presName="hierChild5" presStyleCnt="0"/>
      <dgm:spPr/>
    </dgm:pt>
    <dgm:pt modelId="{3A30CB75-F6D0-49EA-BABA-4735DAF8745F}" type="pres">
      <dgm:prSet presAssocID="{2E0ABA0B-C7A3-4A70-9D7E-7FBA36578D1B}" presName="hierChild5" presStyleCnt="0"/>
      <dgm:spPr/>
    </dgm:pt>
    <dgm:pt modelId="{CFE71FE3-D001-4064-A5FB-A1C35810120F}" type="pres">
      <dgm:prSet presAssocID="{8B1A7E9E-3496-4138-B3A8-18845B04BFA2}" presName="Name37" presStyleLbl="parChTrans1D2" presStyleIdx="2" presStyleCnt="7" custSzX="720000" custSzY="360000"/>
      <dgm:spPr/>
      <dgm:t>
        <a:bodyPr/>
        <a:lstStyle/>
        <a:p>
          <a:endParaRPr lang="zh-TW" altLang="en-US"/>
        </a:p>
      </dgm:t>
    </dgm:pt>
    <dgm:pt modelId="{DB474A6C-B6A7-4057-ADA5-86F8F40E4B53}" type="pres">
      <dgm:prSet presAssocID="{C53CAC2C-6A9C-4C90-BA48-CDFEB893799B}" presName="hierRoot2" presStyleCnt="0">
        <dgm:presLayoutVars>
          <dgm:hierBranch val="init"/>
        </dgm:presLayoutVars>
      </dgm:prSet>
      <dgm:spPr/>
    </dgm:pt>
    <dgm:pt modelId="{D762E06C-8B6F-4FC5-BA5B-D289C1F279F6}" type="pres">
      <dgm:prSet presAssocID="{C53CAC2C-6A9C-4C90-BA48-CDFEB893799B}" presName="rootComposite" presStyleCnt="0"/>
      <dgm:spPr/>
    </dgm:pt>
    <dgm:pt modelId="{D07E4A72-00F4-4257-8722-8C2BB17AF14E}" type="pres">
      <dgm:prSet presAssocID="{C53CAC2C-6A9C-4C90-BA48-CDFEB893799B}" presName="rootText" presStyleLbl="node2" presStyleIdx="2" presStyleCnt="6" custScaleX="102381" custScaleY="788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9E05727-E7F4-46D0-B509-C821C91A7B18}" type="pres">
      <dgm:prSet presAssocID="{C53CAC2C-6A9C-4C90-BA48-CDFEB893799B}" presName="rootConnector" presStyleLbl="node2" presStyleIdx="2" presStyleCnt="6"/>
      <dgm:spPr/>
      <dgm:t>
        <a:bodyPr/>
        <a:lstStyle/>
        <a:p>
          <a:endParaRPr lang="zh-TW" altLang="en-US"/>
        </a:p>
      </dgm:t>
    </dgm:pt>
    <dgm:pt modelId="{93970884-F8A5-470E-9C68-28A63C0B0EDC}" type="pres">
      <dgm:prSet presAssocID="{C53CAC2C-6A9C-4C90-BA48-CDFEB893799B}" presName="hierChild4" presStyleCnt="0"/>
      <dgm:spPr/>
    </dgm:pt>
    <dgm:pt modelId="{DF757A1B-58BB-4044-8265-873FAF823707}" type="pres">
      <dgm:prSet presAssocID="{C6B8CE06-CC86-451E-A14F-96AA215ACF50}" presName="Name37" presStyleLbl="parChTrans1D3" presStyleIdx="6" presStyleCnt="17"/>
      <dgm:spPr/>
      <dgm:t>
        <a:bodyPr/>
        <a:lstStyle/>
        <a:p>
          <a:endParaRPr lang="zh-TW" altLang="en-US"/>
        </a:p>
      </dgm:t>
    </dgm:pt>
    <dgm:pt modelId="{7157001E-44A4-466A-8C1E-4C2E63BBABFF}" type="pres">
      <dgm:prSet presAssocID="{11DDB7DF-0862-4DF2-909D-3CF00B6D881D}" presName="hierRoot2" presStyleCnt="0">
        <dgm:presLayoutVars>
          <dgm:hierBranch val="init"/>
        </dgm:presLayoutVars>
      </dgm:prSet>
      <dgm:spPr/>
    </dgm:pt>
    <dgm:pt modelId="{99C4DA0C-42F9-42A0-A9D5-2EE7945FB417}" type="pres">
      <dgm:prSet presAssocID="{11DDB7DF-0862-4DF2-909D-3CF00B6D881D}" presName="rootComposite" presStyleCnt="0"/>
      <dgm:spPr/>
    </dgm:pt>
    <dgm:pt modelId="{CCCCC99A-63C7-4139-8150-65E5F3FC048D}" type="pres">
      <dgm:prSet presAssocID="{11DDB7DF-0862-4DF2-909D-3CF00B6D881D}" presName="rootText" presStyleLbl="node3" presStyleIdx="6" presStyleCnt="17" custScaleX="110895" custScaleY="1117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3412FC9-16B3-495B-80E2-C3C16D74B51F}" type="pres">
      <dgm:prSet presAssocID="{11DDB7DF-0862-4DF2-909D-3CF00B6D881D}" presName="rootConnector" presStyleLbl="node3" presStyleIdx="6" presStyleCnt="17"/>
      <dgm:spPr/>
      <dgm:t>
        <a:bodyPr/>
        <a:lstStyle/>
        <a:p>
          <a:endParaRPr lang="zh-TW" altLang="en-US"/>
        </a:p>
      </dgm:t>
    </dgm:pt>
    <dgm:pt modelId="{A172EA50-FEAC-4CCA-BF6E-5A1CA525530F}" type="pres">
      <dgm:prSet presAssocID="{11DDB7DF-0862-4DF2-909D-3CF00B6D881D}" presName="hierChild4" presStyleCnt="0"/>
      <dgm:spPr/>
    </dgm:pt>
    <dgm:pt modelId="{A8A142BD-7A17-402A-8FA7-6DE4AB9A60D7}" type="pres">
      <dgm:prSet presAssocID="{11DDB7DF-0862-4DF2-909D-3CF00B6D881D}" presName="hierChild5" presStyleCnt="0"/>
      <dgm:spPr/>
    </dgm:pt>
    <dgm:pt modelId="{B38AE5B9-C953-45FC-B20D-F3D0DC88C7D9}" type="pres">
      <dgm:prSet presAssocID="{DB09E9B6-700F-4E93-93D5-D117C4B19D19}" presName="Name37" presStyleLbl="parChTrans1D3" presStyleIdx="7" presStyleCnt="17" custSzX="720002" custSzY="360000"/>
      <dgm:spPr/>
      <dgm:t>
        <a:bodyPr/>
        <a:lstStyle/>
        <a:p>
          <a:endParaRPr lang="zh-TW" altLang="en-US"/>
        </a:p>
      </dgm:t>
    </dgm:pt>
    <dgm:pt modelId="{346EDDE6-CF31-42EE-9AC7-0836C1B8D34B}" type="pres">
      <dgm:prSet presAssocID="{4AC39599-A12A-4017-B845-3FAFCA0A8A38}" presName="hierRoot2" presStyleCnt="0">
        <dgm:presLayoutVars>
          <dgm:hierBranch val="init"/>
        </dgm:presLayoutVars>
      </dgm:prSet>
      <dgm:spPr/>
    </dgm:pt>
    <dgm:pt modelId="{F35EFD49-BDF8-4698-869F-407E14B0F0EB}" type="pres">
      <dgm:prSet presAssocID="{4AC39599-A12A-4017-B845-3FAFCA0A8A38}" presName="rootComposite" presStyleCnt="0"/>
      <dgm:spPr/>
    </dgm:pt>
    <dgm:pt modelId="{FBCECFAF-DB86-426E-BDD9-EF5977556EA4}" type="pres">
      <dgm:prSet presAssocID="{4AC39599-A12A-4017-B845-3FAFCA0A8A38}" presName="rootText" presStyleLbl="node3" presStyleIdx="7" presStyleCnt="17" custScaleX="93392" custScaleY="805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772FE08-B2B8-49B4-81EC-FF0B2CC1F1A3}" type="pres">
      <dgm:prSet presAssocID="{4AC39599-A12A-4017-B845-3FAFCA0A8A38}" presName="rootConnector" presStyleLbl="node3" presStyleIdx="7" presStyleCnt="17"/>
      <dgm:spPr/>
      <dgm:t>
        <a:bodyPr/>
        <a:lstStyle/>
        <a:p>
          <a:endParaRPr lang="zh-TW" altLang="en-US"/>
        </a:p>
      </dgm:t>
    </dgm:pt>
    <dgm:pt modelId="{406CD127-E0BE-48D7-89D0-56E6EDD9B36F}" type="pres">
      <dgm:prSet presAssocID="{4AC39599-A12A-4017-B845-3FAFCA0A8A38}" presName="hierChild4" presStyleCnt="0"/>
      <dgm:spPr/>
    </dgm:pt>
    <dgm:pt modelId="{61BFCE06-4075-4CEA-AC81-FAC2804D8A0E}" type="pres">
      <dgm:prSet presAssocID="{4AC39599-A12A-4017-B845-3FAFCA0A8A38}" presName="hierChild5" presStyleCnt="0"/>
      <dgm:spPr/>
    </dgm:pt>
    <dgm:pt modelId="{8C48DFBC-7CA8-4308-A871-EFE40BB20BAA}" type="pres">
      <dgm:prSet presAssocID="{ABFF8F8A-CE8A-43BB-945C-957EEECBA493}" presName="Name37" presStyleLbl="parChTrans1D3" presStyleIdx="8" presStyleCnt="17" custSzX="720002" custSzY="360000"/>
      <dgm:spPr/>
      <dgm:t>
        <a:bodyPr/>
        <a:lstStyle/>
        <a:p>
          <a:endParaRPr lang="zh-TW" altLang="en-US"/>
        </a:p>
      </dgm:t>
    </dgm:pt>
    <dgm:pt modelId="{89B2AAA4-26FB-40AF-81DD-FBC7450A85D5}" type="pres">
      <dgm:prSet presAssocID="{793B149E-C2D4-4DD4-B9E7-BDB216EDE753}" presName="hierRoot2" presStyleCnt="0">
        <dgm:presLayoutVars>
          <dgm:hierBranch val="init"/>
        </dgm:presLayoutVars>
      </dgm:prSet>
      <dgm:spPr/>
    </dgm:pt>
    <dgm:pt modelId="{2F1DC299-CD75-422F-8BB5-76E8FB1A94A2}" type="pres">
      <dgm:prSet presAssocID="{793B149E-C2D4-4DD4-B9E7-BDB216EDE753}" presName="rootComposite" presStyleCnt="0"/>
      <dgm:spPr/>
    </dgm:pt>
    <dgm:pt modelId="{5C3EBA63-9054-4C1D-951F-47D97B598D29}" type="pres">
      <dgm:prSet presAssocID="{793B149E-C2D4-4DD4-B9E7-BDB216EDE753}" presName="rootText" presStyleLbl="node3" presStyleIdx="8" presStyleCnt="17" custScaleX="168145" custScaleY="6259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DB18C0-8909-4F61-93D5-11CFC4B515D2}" type="pres">
      <dgm:prSet presAssocID="{793B149E-C2D4-4DD4-B9E7-BDB216EDE753}" presName="rootConnector" presStyleLbl="node3" presStyleIdx="8" presStyleCnt="17"/>
      <dgm:spPr/>
      <dgm:t>
        <a:bodyPr/>
        <a:lstStyle/>
        <a:p>
          <a:endParaRPr lang="zh-TW" altLang="en-US"/>
        </a:p>
      </dgm:t>
    </dgm:pt>
    <dgm:pt modelId="{5F12C6B0-D81B-437E-97E9-559AB72089F5}" type="pres">
      <dgm:prSet presAssocID="{793B149E-C2D4-4DD4-B9E7-BDB216EDE753}" presName="hierChild4" presStyleCnt="0"/>
      <dgm:spPr/>
    </dgm:pt>
    <dgm:pt modelId="{58292102-CC1D-4BCF-86BB-9A6970763527}" type="pres">
      <dgm:prSet presAssocID="{793B149E-C2D4-4DD4-B9E7-BDB216EDE753}" presName="hierChild5" presStyleCnt="0"/>
      <dgm:spPr/>
    </dgm:pt>
    <dgm:pt modelId="{52BDEF59-E46C-41F7-9014-455A364F5B8D}" type="pres">
      <dgm:prSet presAssocID="{52C4518E-691F-4D73-9FF0-955B9579B62D}" presName="Name37" presStyleLbl="parChTrans1D3" presStyleIdx="9" presStyleCnt="17" custSzX="720002" custSzY="360000"/>
      <dgm:spPr/>
      <dgm:t>
        <a:bodyPr/>
        <a:lstStyle/>
        <a:p>
          <a:endParaRPr lang="zh-TW" altLang="en-US"/>
        </a:p>
      </dgm:t>
    </dgm:pt>
    <dgm:pt modelId="{7C639793-E0D1-4242-B550-6CAA50A9A1DE}" type="pres">
      <dgm:prSet presAssocID="{890349FD-78A6-4C78-A5C9-F5B03CD59A1C}" presName="hierRoot2" presStyleCnt="0">
        <dgm:presLayoutVars>
          <dgm:hierBranch val="init"/>
        </dgm:presLayoutVars>
      </dgm:prSet>
      <dgm:spPr/>
    </dgm:pt>
    <dgm:pt modelId="{CBA7AD34-8CA0-485B-BC7B-388D19720D72}" type="pres">
      <dgm:prSet presAssocID="{890349FD-78A6-4C78-A5C9-F5B03CD59A1C}" presName="rootComposite" presStyleCnt="0"/>
      <dgm:spPr/>
    </dgm:pt>
    <dgm:pt modelId="{CDBD43B4-D913-41B6-B588-8CA6C20ED3AA}" type="pres">
      <dgm:prSet presAssocID="{890349FD-78A6-4C78-A5C9-F5B03CD59A1C}" presName="rootText" presStyleLbl="node3" presStyleIdx="9" presStyleCnt="17" custScaleX="186823" custScaleY="855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025E17-B970-4B83-8623-872461C99ED5}" type="pres">
      <dgm:prSet presAssocID="{890349FD-78A6-4C78-A5C9-F5B03CD59A1C}" presName="rootConnector" presStyleLbl="node3" presStyleIdx="9" presStyleCnt="17"/>
      <dgm:spPr/>
      <dgm:t>
        <a:bodyPr/>
        <a:lstStyle/>
        <a:p>
          <a:endParaRPr lang="zh-TW" altLang="en-US"/>
        </a:p>
      </dgm:t>
    </dgm:pt>
    <dgm:pt modelId="{90C45FDF-69BF-4969-9D80-B48A97BFC655}" type="pres">
      <dgm:prSet presAssocID="{890349FD-78A6-4C78-A5C9-F5B03CD59A1C}" presName="hierChild4" presStyleCnt="0"/>
      <dgm:spPr/>
    </dgm:pt>
    <dgm:pt modelId="{1D0C5F4E-D809-48CF-A7E8-84E406C45D2C}" type="pres">
      <dgm:prSet presAssocID="{890349FD-78A6-4C78-A5C9-F5B03CD59A1C}" presName="hierChild5" presStyleCnt="0"/>
      <dgm:spPr/>
    </dgm:pt>
    <dgm:pt modelId="{5B145742-A16D-463E-B346-32FC786AC1AE}" type="pres">
      <dgm:prSet presAssocID="{9A870C0D-C79F-48ED-AB75-9EC4DD65B7D9}" presName="Name37" presStyleLbl="parChTrans1D3" presStyleIdx="10" presStyleCnt="17"/>
      <dgm:spPr/>
      <dgm:t>
        <a:bodyPr/>
        <a:lstStyle/>
        <a:p>
          <a:endParaRPr lang="zh-TW" altLang="en-US"/>
        </a:p>
      </dgm:t>
    </dgm:pt>
    <dgm:pt modelId="{B47771BD-5B57-47FD-A835-A84836FDB423}" type="pres">
      <dgm:prSet presAssocID="{878F550A-3C2F-47B2-9DF9-A72DEF02E90B}" presName="hierRoot2" presStyleCnt="0">
        <dgm:presLayoutVars>
          <dgm:hierBranch val="init"/>
        </dgm:presLayoutVars>
      </dgm:prSet>
      <dgm:spPr/>
    </dgm:pt>
    <dgm:pt modelId="{17CF1E59-1030-485D-9141-08C58FA729B9}" type="pres">
      <dgm:prSet presAssocID="{878F550A-3C2F-47B2-9DF9-A72DEF02E90B}" presName="rootComposite" presStyleCnt="0"/>
      <dgm:spPr/>
    </dgm:pt>
    <dgm:pt modelId="{38B953C1-683F-49FD-9579-A6C1EC503980}" type="pres">
      <dgm:prSet presAssocID="{878F550A-3C2F-47B2-9DF9-A72DEF02E90B}" presName="rootText" presStyleLbl="node3" presStyleIdx="10" presStyleCnt="17" custScaleX="147866" custScaleY="4799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B4A31EF-1025-457D-96A3-356C6E05A2EB}" type="pres">
      <dgm:prSet presAssocID="{878F550A-3C2F-47B2-9DF9-A72DEF02E90B}" presName="rootConnector" presStyleLbl="node3" presStyleIdx="10" presStyleCnt="17"/>
      <dgm:spPr/>
      <dgm:t>
        <a:bodyPr/>
        <a:lstStyle/>
        <a:p>
          <a:endParaRPr lang="zh-TW" altLang="en-US"/>
        </a:p>
      </dgm:t>
    </dgm:pt>
    <dgm:pt modelId="{AC8E2079-DB4B-444F-97F4-C4BC77C268DD}" type="pres">
      <dgm:prSet presAssocID="{878F550A-3C2F-47B2-9DF9-A72DEF02E90B}" presName="hierChild4" presStyleCnt="0"/>
      <dgm:spPr/>
    </dgm:pt>
    <dgm:pt modelId="{DAC83F20-D4C0-4E50-AD63-688E19175A31}" type="pres">
      <dgm:prSet presAssocID="{878F550A-3C2F-47B2-9DF9-A72DEF02E90B}" presName="hierChild5" presStyleCnt="0"/>
      <dgm:spPr/>
    </dgm:pt>
    <dgm:pt modelId="{252ACF2E-9640-4F4C-B4AE-0711BBF46A60}" type="pres">
      <dgm:prSet presAssocID="{C53CAC2C-6A9C-4C90-BA48-CDFEB893799B}" presName="hierChild5" presStyleCnt="0"/>
      <dgm:spPr/>
    </dgm:pt>
    <dgm:pt modelId="{F74CD6AE-B8A5-4877-B3F9-57898259CC2C}" type="pres">
      <dgm:prSet presAssocID="{41684823-8EF4-4CD4-B782-FAC66C20F611}" presName="Name37" presStyleLbl="parChTrans1D2" presStyleIdx="3" presStyleCnt="7" custSzX="720000" custSzY="360000"/>
      <dgm:spPr/>
      <dgm:t>
        <a:bodyPr/>
        <a:lstStyle/>
        <a:p>
          <a:endParaRPr lang="zh-TW" altLang="en-US"/>
        </a:p>
      </dgm:t>
    </dgm:pt>
    <dgm:pt modelId="{F415FC81-5A46-4A1D-81F6-6629C5EC460F}" type="pres">
      <dgm:prSet presAssocID="{4FC8BDB0-D04F-47B0-844A-B6BA4EFF8078}" presName="hierRoot2" presStyleCnt="0">
        <dgm:presLayoutVars>
          <dgm:hierBranch val="init"/>
        </dgm:presLayoutVars>
      </dgm:prSet>
      <dgm:spPr/>
    </dgm:pt>
    <dgm:pt modelId="{122B712B-ED66-43A6-AE09-31C195F069C4}" type="pres">
      <dgm:prSet presAssocID="{4FC8BDB0-D04F-47B0-844A-B6BA4EFF8078}" presName="rootComposite" presStyleCnt="0"/>
      <dgm:spPr/>
    </dgm:pt>
    <dgm:pt modelId="{C12BC9D3-2315-40A1-8C8A-D79D56898DAC}" type="pres">
      <dgm:prSet presAssocID="{4FC8BDB0-D04F-47B0-844A-B6BA4EFF8078}" presName="rootText" presStyleLbl="node2" presStyleIdx="3" presStyleCnt="6" custScaleX="102016" custScaleY="607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EF2DDB2-122E-406B-987C-43113FEB305C}" type="pres">
      <dgm:prSet presAssocID="{4FC8BDB0-D04F-47B0-844A-B6BA4EFF8078}" presName="rootConnector" presStyleLbl="node2" presStyleIdx="3" presStyleCnt="6"/>
      <dgm:spPr/>
      <dgm:t>
        <a:bodyPr/>
        <a:lstStyle/>
        <a:p>
          <a:endParaRPr lang="zh-TW" altLang="en-US"/>
        </a:p>
      </dgm:t>
    </dgm:pt>
    <dgm:pt modelId="{9B19DDA8-C8D2-436D-8578-FF87C431271F}" type="pres">
      <dgm:prSet presAssocID="{4FC8BDB0-D04F-47B0-844A-B6BA4EFF8078}" presName="hierChild4" presStyleCnt="0"/>
      <dgm:spPr/>
    </dgm:pt>
    <dgm:pt modelId="{5E6864A4-062A-470A-AB36-A58473D3DF25}" type="pres">
      <dgm:prSet presAssocID="{78361C11-C2EB-44A4-8044-DA1527A2D30D}" presName="Name37" presStyleLbl="parChTrans1D3" presStyleIdx="11" presStyleCnt="17" custSzX="720002" custSzY="360000"/>
      <dgm:spPr/>
      <dgm:t>
        <a:bodyPr/>
        <a:lstStyle/>
        <a:p>
          <a:endParaRPr lang="zh-TW" altLang="en-US"/>
        </a:p>
      </dgm:t>
    </dgm:pt>
    <dgm:pt modelId="{2E855A9C-3286-4FD9-82B9-1BB45609CF54}" type="pres">
      <dgm:prSet presAssocID="{A19663CA-6992-4528-AF62-826C62D6B206}" presName="hierRoot2" presStyleCnt="0">
        <dgm:presLayoutVars>
          <dgm:hierBranch val="init"/>
        </dgm:presLayoutVars>
      </dgm:prSet>
      <dgm:spPr/>
    </dgm:pt>
    <dgm:pt modelId="{85A73340-BDA5-4DD1-ADAB-F33226EE3E1D}" type="pres">
      <dgm:prSet presAssocID="{A19663CA-6992-4528-AF62-826C62D6B206}" presName="rootComposite" presStyleCnt="0"/>
      <dgm:spPr/>
    </dgm:pt>
    <dgm:pt modelId="{AA659BA5-1434-4EA5-A2F9-CB08DDCAD159}" type="pres">
      <dgm:prSet presAssocID="{A19663CA-6992-4528-AF62-826C62D6B206}" presName="rootText" presStyleLbl="node3" presStyleIdx="11" presStyleCnt="17" custScaleX="79882" custScaleY="66600" custLinFactNeighborX="-4150" custLinFactNeighborY="234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857D0CD-D5DB-435C-91BB-B79EEA0BE99B}" type="pres">
      <dgm:prSet presAssocID="{A19663CA-6992-4528-AF62-826C62D6B206}" presName="rootConnector" presStyleLbl="node3" presStyleIdx="11" presStyleCnt="17"/>
      <dgm:spPr/>
      <dgm:t>
        <a:bodyPr/>
        <a:lstStyle/>
        <a:p>
          <a:endParaRPr lang="zh-TW" altLang="en-US"/>
        </a:p>
      </dgm:t>
    </dgm:pt>
    <dgm:pt modelId="{F4ED014A-F0F5-4213-80AC-F2964F00B731}" type="pres">
      <dgm:prSet presAssocID="{A19663CA-6992-4528-AF62-826C62D6B206}" presName="hierChild4" presStyleCnt="0"/>
      <dgm:spPr/>
    </dgm:pt>
    <dgm:pt modelId="{4DCC8D28-C116-4DEB-A142-F697295DA406}" type="pres">
      <dgm:prSet presAssocID="{A19663CA-6992-4528-AF62-826C62D6B206}" presName="hierChild5" presStyleCnt="0"/>
      <dgm:spPr/>
    </dgm:pt>
    <dgm:pt modelId="{672A2AD1-2770-4DAD-86D3-E81DFBE550E1}" type="pres">
      <dgm:prSet presAssocID="{72ECE088-6E6B-44A3-89A2-3541DD4D9898}" presName="Name37" presStyleLbl="parChTrans1D3" presStyleIdx="12" presStyleCnt="17" custSzX="720002" custSzY="360000"/>
      <dgm:spPr/>
      <dgm:t>
        <a:bodyPr/>
        <a:lstStyle/>
        <a:p>
          <a:endParaRPr lang="zh-TW" altLang="en-US"/>
        </a:p>
      </dgm:t>
    </dgm:pt>
    <dgm:pt modelId="{4DE9E101-60C2-4966-86E9-5A1C8ED1CE71}" type="pres">
      <dgm:prSet presAssocID="{F6CEF292-0726-4508-9033-FE08A2515F16}" presName="hierRoot2" presStyleCnt="0">
        <dgm:presLayoutVars>
          <dgm:hierBranch val="init"/>
        </dgm:presLayoutVars>
      </dgm:prSet>
      <dgm:spPr/>
    </dgm:pt>
    <dgm:pt modelId="{E063D45E-E324-4AA4-B41C-D2B6064C735A}" type="pres">
      <dgm:prSet presAssocID="{F6CEF292-0726-4508-9033-FE08A2515F16}" presName="rootComposite" presStyleCnt="0"/>
      <dgm:spPr/>
    </dgm:pt>
    <dgm:pt modelId="{CB400CDD-629B-4D5F-A42C-0EE40A7AD066}" type="pres">
      <dgm:prSet presAssocID="{F6CEF292-0726-4508-9033-FE08A2515F16}" presName="rootText" presStyleLbl="node3" presStyleIdx="12" presStyleCnt="17" custScaleX="68810" custScaleY="632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30321B-50E8-4685-A392-2B41FAC3CE10}" type="pres">
      <dgm:prSet presAssocID="{F6CEF292-0726-4508-9033-FE08A2515F16}" presName="rootConnector" presStyleLbl="node3" presStyleIdx="12" presStyleCnt="17"/>
      <dgm:spPr/>
      <dgm:t>
        <a:bodyPr/>
        <a:lstStyle/>
        <a:p>
          <a:endParaRPr lang="zh-TW" altLang="en-US"/>
        </a:p>
      </dgm:t>
    </dgm:pt>
    <dgm:pt modelId="{A763B747-4D29-4580-A195-37796080F39F}" type="pres">
      <dgm:prSet presAssocID="{F6CEF292-0726-4508-9033-FE08A2515F16}" presName="hierChild4" presStyleCnt="0"/>
      <dgm:spPr/>
    </dgm:pt>
    <dgm:pt modelId="{0EBF10EC-ED5E-40D0-95F4-563D59C0320D}" type="pres">
      <dgm:prSet presAssocID="{F6CEF292-0726-4508-9033-FE08A2515F16}" presName="hierChild5" presStyleCnt="0"/>
      <dgm:spPr/>
    </dgm:pt>
    <dgm:pt modelId="{CE75D21C-7C6C-4A93-AE9F-A2DEC1DD5AA0}" type="pres">
      <dgm:prSet presAssocID="{4FC8BDB0-D04F-47B0-844A-B6BA4EFF8078}" presName="hierChild5" presStyleCnt="0"/>
      <dgm:spPr/>
    </dgm:pt>
    <dgm:pt modelId="{0539593A-8AD2-41E3-8A98-CA28A6322EB8}" type="pres">
      <dgm:prSet presAssocID="{CEF5A4A3-5531-4EED-B673-B2802B3C2445}" presName="Name37" presStyleLbl="parChTrans1D2" presStyleIdx="4" presStyleCnt="7" custSzX="720000" custSzY="360000"/>
      <dgm:spPr/>
      <dgm:t>
        <a:bodyPr/>
        <a:lstStyle/>
        <a:p>
          <a:endParaRPr lang="zh-TW" altLang="en-US"/>
        </a:p>
      </dgm:t>
    </dgm:pt>
    <dgm:pt modelId="{F188478E-BD97-4C2C-8296-FD859E6C495D}" type="pres">
      <dgm:prSet presAssocID="{7790CEF6-AD5A-4CE5-8342-C411FEEFA27E}" presName="hierRoot2" presStyleCnt="0">
        <dgm:presLayoutVars>
          <dgm:hierBranch val="init"/>
        </dgm:presLayoutVars>
      </dgm:prSet>
      <dgm:spPr/>
    </dgm:pt>
    <dgm:pt modelId="{A2959049-EAD3-459C-9CD0-3FAD8405EFEC}" type="pres">
      <dgm:prSet presAssocID="{7790CEF6-AD5A-4CE5-8342-C411FEEFA27E}" presName="rootComposite" presStyleCnt="0"/>
      <dgm:spPr/>
    </dgm:pt>
    <dgm:pt modelId="{8F0477E0-3993-4EE5-80C1-62FDCA734E88}" type="pres">
      <dgm:prSet presAssocID="{7790CEF6-AD5A-4CE5-8342-C411FEEFA27E}" presName="rootText" presStyleLbl="node2" presStyleIdx="4" presStyleCnt="6" custScaleX="80147" custScaleY="1009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76A5B62-F535-426D-9166-6524BAC22D12}" type="pres">
      <dgm:prSet presAssocID="{7790CEF6-AD5A-4CE5-8342-C411FEEFA27E}" presName="rootConnector" presStyleLbl="node2" presStyleIdx="4" presStyleCnt="6"/>
      <dgm:spPr/>
      <dgm:t>
        <a:bodyPr/>
        <a:lstStyle/>
        <a:p>
          <a:endParaRPr lang="zh-TW" altLang="en-US"/>
        </a:p>
      </dgm:t>
    </dgm:pt>
    <dgm:pt modelId="{E7FE35F7-D179-465F-91F5-3E3AA589408F}" type="pres">
      <dgm:prSet presAssocID="{7790CEF6-AD5A-4CE5-8342-C411FEEFA27E}" presName="hierChild4" presStyleCnt="0"/>
      <dgm:spPr/>
    </dgm:pt>
    <dgm:pt modelId="{F2082F45-3C94-42AC-930A-8CE45A24E1DD}" type="pres">
      <dgm:prSet presAssocID="{3F0BB9C4-A65B-4EE0-B153-17888B302F23}" presName="Name37" presStyleLbl="parChTrans1D3" presStyleIdx="13" presStyleCnt="17" custSzX="720002" custSzY="360000"/>
      <dgm:spPr/>
      <dgm:t>
        <a:bodyPr/>
        <a:lstStyle/>
        <a:p>
          <a:endParaRPr lang="zh-TW" altLang="en-US"/>
        </a:p>
      </dgm:t>
    </dgm:pt>
    <dgm:pt modelId="{CB55A238-3A41-4B29-8CA5-4D1F1C63859C}" type="pres">
      <dgm:prSet presAssocID="{C27AF881-718F-425A-8C6C-5C57D68E23A0}" presName="hierRoot2" presStyleCnt="0">
        <dgm:presLayoutVars>
          <dgm:hierBranch val="init"/>
        </dgm:presLayoutVars>
      </dgm:prSet>
      <dgm:spPr/>
    </dgm:pt>
    <dgm:pt modelId="{BB6F24CC-A892-45B8-8757-4CDCF7360021}" type="pres">
      <dgm:prSet presAssocID="{C27AF881-718F-425A-8C6C-5C57D68E23A0}" presName="rootComposite" presStyleCnt="0"/>
      <dgm:spPr/>
    </dgm:pt>
    <dgm:pt modelId="{3CAE0A48-1B2C-4974-889B-BACBC1E14CF2}" type="pres">
      <dgm:prSet presAssocID="{C27AF881-718F-425A-8C6C-5C57D68E23A0}" presName="rootText" presStyleLbl="node3" presStyleIdx="13" presStyleCnt="17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AF824F-5E95-4C13-9F6C-0AE4EC9852B6}" type="pres">
      <dgm:prSet presAssocID="{C27AF881-718F-425A-8C6C-5C57D68E23A0}" presName="rootConnector" presStyleLbl="node3" presStyleIdx="13" presStyleCnt="17"/>
      <dgm:spPr/>
      <dgm:t>
        <a:bodyPr/>
        <a:lstStyle/>
        <a:p>
          <a:endParaRPr lang="zh-TW" altLang="en-US"/>
        </a:p>
      </dgm:t>
    </dgm:pt>
    <dgm:pt modelId="{5897076D-331D-4484-90F4-8B0785D7153A}" type="pres">
      <dgm:prSet presAssocID="{C27AF881-718F-425A-8C6C-5C57D68E23A0}" presName="hierChild4" presStyleCnt="0"/>
      <dgm:spPr/>
    </dgm:pt>
    <dgm:pt modelId="{2EBC7D9E-F867-4552-ADE9-DE013FEC2F4D}" type="pres">
      <dgm:prSet presAssocID="{C27AF881-718F-425A-8C6C-5C57D68E23A0}" presName="hierChild5" presStyleCnt="0"/>
      <dgm:spPr/>
    </dgm:pt>
    <dgm:pt modelId="{0293B567-9E13-403D-8988-5F10C6295017}" type="pres">
      <dgm:prSet presAssocID="{DD8DF21E-4094-4DC3-B37B-345D421DC373}" presName="Name37" presStyleLbl="parChTrans1D3" presStyleIdx="14" presStyleCnt="17" custSzX="720002" custSzY="360000"/>
      <dgm:spPr/>
      <dgm:t>
        <a:bodyPr/>
        <a:lstStyle/>
        <a:p>
          <a:endParaRPr lang="zh-TW" altLang="en-US"/>
        </a:p>
      </dgm:t>
    </dgm:pt>
    <dgm:pt modelId="{3ADFA6AD-CFDE-476E-86C5-23C9ECA5493D}" type="pres">
      <dgm:prSet presAssocID="{92BA8D13-B2FA-44AE-934F-4C0AAE57FCF2}" presName="hierRoot2" presStyleCnt="0">
        <dgm:presLayoutVars>
          <dgm:hierBranch val="init"/>
        </dgm:presLayoutVars>
      </dgm:prSet>
      <dgm:spPr/>
    </dgm:pt>
    <dgm:pt modelId="{6C416991-FE19-4A8D-84FC-3ACC1F3F11E4}" type="pres">
      <dgm:prSet presAssocID="{92BA8D13-B2FA-44AE-934F-4C0AAE57FCF2}" presName="rootComposite" presStyleCnt="0"/>
      <dgm:spPr/>
    </dgm:pt>
    <dgm:pt modelId="{36068E74-D5DA-43F1-96B8-0C287005CE42}" type="pres">
      <dgm:prSet presAssocID="{92BA8D13-B2FA-44AE-934F-4C0AAE57FCF2}" presName="rootText" presStyleLbl="node3" presStyleIdx="14" presStyleCnt="17" custScaleX="57759" custScaleY="578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CC4F99E-F41F-462A-BBF3-2733111691A0}" type="pres">
      <dgm:prSet presAssocID="{92BA8D13-B2FA-44AE-934F-4C0AAE57FCF2}" presName="rootConnector" presStyleLbl="node3" presStyleIdx="14" presStyleCnt="17"/>
      <dgm:spPr/>
      <dgm:t>
        <a:bodyPr/>
        <a:lstStyle/>
        <a:p>
          <a:endParaRPr lang="zh-TW" altLang="en-US"/>
        </a:p>
      </dgm:t>
    </dgm:pt>
    <dgm:pt modelId="{D5E997D2-E4A3-4F72-9D90-94DDFEF48F88}" type="pres">
      <dgm:prSet presAssocID="{92BA8D13-B2FA-44AE-934F-4C0AAE57FCF2}" presName="hierChild4" presStyleCnt="0"/>
      <dgm:spPr/>
    </dgm:pt>
    <dgm:pt modelId="{51FB705B-82D6-492E-B363-DD0F476790F9}" type="pres">
      <dgm:prSet presAssocID="{92BA8D13-B2FA-44AE-934F-4C0AAE57FCF2}" presName="hierChild5" presStyleCnt="0"/>
      <dgm:spPr/>
    </dgm:pt>
    <dgm:pt modelId="{A156461B-077D-4464-91B9-5D122DB2F3A5}" type="pres">
      <dgm:prSet presAssocID="{7790CEF6-AD5A-4CE5-8342-C411FEEFA27E}" presName="hierChild5" presStyleCnt="0"/>
      <dgm:spPr/>
    </dgm:pt>
    <dgm:pt modelId="{06B1038F-E884-47D4-98E7-6096D0C5830F}" type="pres">
      <dgm:prSet presAssocID="{9D0DEC87-2F46-4B12-A9D5-F675D6FFB06C}" presName="Name37" presStyleLbl="parChTrans1D2" presStyleIdx="5" presStyleCnt="7" custSzX="720000" custSzY="360000"/>
      <dgm:spPr/>
      <dgm:t>
        <a:bodyPr/>
        <a:lstStyle/>
        <a:p>
          <a:endParaRPr lang="zh-TW" altLang="en-US"/>
        </a:p>
      </dgm:t>
    </dgm:pt>
    <dgm:pt modelId="{B1B57E8B-C226-4B50-9D9D-4A4B55B9D3A1}" type="pres">
      <dgm:prSet presAssocID="{45497032-16E1-45CB-8243-58CB4D346C16}" presName="hierRoot2" presStyleCnt="0">
        <dgm:presLayoutVars>
          <dgm:hierBranch val="init"/>
        </dgm:presLayoutVars>
      </dgm:prSet>
      <dgm:spPr/>
    </dgm:pt>
    <dgm:pt modelId="{B0091D4E-73C2-4930-B465-77087E446DB5}" type="pres">
      <dgm:prSet presAssocID="{45497032-16E1-45CB-8243-58CB4D346C16}" presName="rootComposite" presStyleCnt="0"/>
      <dgm:spPr/>
    </dgm:pt>
    <dgm:pt modelId="{EDB8559A-0792-496C-9780-BA7E9021114C}" type="pres">
      <dgm:prSet presAssocID="{45497032-16E1-45CB-8243-58CB4D346C16}" presName="rootText" presStyleLbl="node2" presStyleIdx="5" presStyleCnt="6" custScaleX="88050" custScaleY="84224" custLinFactNeighborX="-446" custLinFactNeighborY="-25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DE82A6F-2B65-45AC-A028-24BE34394DB7}" type="pres">
      <dgm:prSet presAssocID="{45497032-16E1-45CB-8243-58CB4D346C16}" presName="rootConnector" presStyleLbl="node2" presStyleIdx="5" presStyleCnt="6"/>
      <dgm:spPr/>
      <dgm:t>
        <a:bodyPr/>
        <a:lstStyle/>
        <a:p>
          <a:endParaRPr lang="zh-TW" altLang="en-US"/>
        </a:p>
      </dgm:t>
    </dgm:pt>
    <dgm:pt modelId="{BB7C2B88-094A-43A9-994B-48C73CEAF35B}" type="pres">
      <dgm:prSet presAssocID="{45497032-16E1-45CB-8243-58CB4D346C16}" presName="hierChild4" presStyleCnt="0"/>
      <dgm:spPr/>
    </dgm:pt>
    <dgm:pt modelId="{0040E09C-6009-4A10-A819-949879F11378}" type="pres">
      <dgm:prSet presAssocID="{7794FAF1-D630-4550-B7F7-FF06515BB71F}" presName="Name37" presStyleLbl="parChTrans1D3" presStyleIdx="15" presStyleCnt="17" custSzX="720002" custSzY="360000"/>
      <dgm:spPr/>
      <dgm:t>
        <a:bodyPr/>
        <a:lstStyle/>
        <a:p>
          <a:endParaRPr lang="zh-TW" altLang="en-US"/>
        </a:p>
      </dgm:t>
    </dgm:pt>
    <dgm:pt modelId="{3B03A230-5CE7-4D1D-BE7F-3C042A390F68}" type="pres">
      <dgm:prSet presAssocID="{1B69D0BA-C8A4-45B4-ACE2-62CEC9B22AA4}" presName="hierRoot2" presStyleCnt="0">
        <dgm:presLayoutVars>
          <dgm:hierBranch val="init"/>
        </dgm:presLayoutVars>
      </dgm:prSet>
      <dgm:spPr/>
    </dgm:pt>
    <dgm:pt modelId="{455B121D-8DEF-4484-A654-89338CADCE7F}" type="pres">
      <dgm:prSet presAssocID="{1B69D0BA-C8A4-45B4-ACE2-62CEC9B22AA4}" presName="rootComposite" presStyleCnt="0"/>
      <dgm:spPr/>
    </dgm:pt>
    <dgm:pt modelId="{2E7F9476-59E5-48F4-B78D-593CF312FF8C}" type="pres">
      <dgm:prSet presAssocID="{1B69D0BA-C8A4-45B4-ACE2-62CEC9B22AA4}" presName="rootText" presStyleLbl="node3" presStyleIdx="15" presStyleCnt="17" custScaleX="77213" custScaleY="5896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DB9CE1-00E9-4EFC-A196-75C08FC71325}" type="pres">
      <dgm:prSet presAssocID="{1B69D0BA-C8A4-45B4-ACE2-62CEC9B22AA4}" presName="rootConnector" presStyleLbl="node3" presStyleIdx="15" presStyleCnt="17"/>
      <dgm:spPr/>
      <dgm:t>
        <a:bodyPr/>
        <a:lstStyle/>
        <a:p>
          <a:endParaRPr lang="zh-TW" altLang="en-US"/>
        </a:p>
      </dgm:t>
    </dgm:pt>
    <dgm:pt modelId="{BEEC7EA1-8326-47F9-BF92-449317984F70}" type="pres">
      <dgm:prSet presAssocID="{1B69D0BA-C8A4-45B4-ACE2-62CEC9B22AA4}" presName="hierChild4" presStyleCnt="0"/>
      <dgm:spPr/>
    </dgm:pt>
    <dgm:pt modelId="{571C2CC9-55C6-4FEA-9FB4-07B562BB209E}" type="pres">
      <dgm:prSet presAssocID="{1B69D0BA-C8A4-45B4-ACE2-62CEC9B22AA4}" presName="hierChild5" presStyleCnt="0"/>
      <dgm:spPr/>
    </dgm:pt>
    <dgm:pt modelId="{AC9F10A9-FFB1-4B07-9921-FF1A2418AFC8}" type="pres">
      <dgm:prSet presAssocID="{F26A1961-AA09-48C9-A81A-6E8F17BB6E18}" presName="Name37" presStyleLbl="parChTrans1D3" presStyleIdx="16" presStyleCnt="17" custSzX="720002" custSzY="360000"/>
      <dgm:spPr/>
      <dgm:t>
        <a:bodyPr/>
        <a:lstStyle/>
        <a:p>
          <a:endParaRPr lang="zh-TW" altLang="en-US"/>
        </a:p>
      </dgm:t>
    </dgm:pt>
    <dgm:pt modelId="{A091D551-58C4-4F8E-9B29-396B2CE8EF48}" type="pres">
      <dgm:prSet presAssocID="{CF0AC827-66C1-4F95-BD69-43ECD3997016}" presName="hierRoot2" presStyleCnt="0">
        <dgm:presLayoutVars>
          <dgm:hierBranch val="init"/>
        </dgm:presLayoutVars>
      </dgm:prSet>
      <dgm:spPr/>
    </dgm:pt>
    <dgm:pt modelId="{C891B199-2624-4A70-A9EA-D367D2EF7F7E}" type="pres">
      <dgm:prSet presAssocID="{CF0AC827-66C1-4F95-BD69-43ECD3997016}" presName="rootComposite" presStyleCnt="0"/>
      <dgm:spPr/>
    </dgm:pt>
    <dgm:pt modelId="{0D4A0E03-F1E3-4136-80AF-D58D9D5ECBEE}" type="pres">
      <dgm:prSet presAssocID="{CF0AC827-66C1-4F95-BD69-43ECD3997016}" presName="rootText" presStyleLbl="node3" presStyleIdx="16" presStyleCnt="17" custScaleX="80274" custScaleY="9253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A1A88E7-60B8-49DA-A4FB-EEB3B5177658}" type="pres">
      <dgm:prSet presAssocID="{CF0AC827-66C1-4F95-BD69-43ECD3997016}" presName="rootConnector" presStyleLbl="node3" presStyleIdx="16" presStyleCnt="17"/>
      <dgm:spPr/>
      <dgm:t>
        <a:bodyPr/>
        <a:lstStyle/>
        <a:p>
          <a:endParaRPr lang="zh-TW" altLang="en-US"/>
        </a:p>
      </dgm:t>
    </dgm:pt>
    <dgm:pt modelId="{7D0782CD-77CE-4382-87E3-FF733C0DA510}" type="pres">
      <dgm:prSet presAssocID="{CF0AC827-66C1-4F95-BD69-43ECD3997016}" presName="hierChild4" presStyleCnt="0"/>
      <dgm:spPr/>
    </dgm:pt>
    <dgm:pt modelId="{D0E048EB-FC0D-44CC-99F1-E1862BE02AEA}" type="pres">
      <dgm:prSet presAssocID="{CF0AC827-66C1-4F95-BD69-43ECD3997016}" presName="hierChild5" presStyleCnt="0"/>
      <dgm:spPr/>
    </dgm:pt>
    <dgm:pt modelId="{36B6576F-5C47-472E-B881-042CFC940447}" type="pres">
      <dgm:prSet presAssocID="{45497032-16E1-45CB-8243-58CB4D346C16}" presName="hierChild5" presStyleCnt="0"/>
      <dgm:spPr/>
    </dgm:pt>
    <dgm:pt modelId="{6D6C4741-D70A-4404-8302-8AD4DCAD5A23}" type="pres">
      <dgm:prSet presAssocID="{926529A7-35E4-4044-AE7B-CB4FA9D8D9DD}" presName="hierChild3" presStyleCnt="0"/>
      <dgm:spPr/>
    </dgm:pt>
    <dgm:pt modelId="{0CCC57B0-9CB4-4D2B-9B49-1E4004D05CC7}" type="pres">
      <dgm:prSet presAssocID="{CB2F627E-C452-4069-83ED-DD667B1F7F66}" presName="Name111" presStyleLbl="parChTrans1D2" presStyleIdx="6" presStyleCnt="7" custSzX="720003" custSzY="360000"/>
      <dgm:spPr/>
      <dgm:t>
        <a:bodyPr/>
        <a:lstStyle/>
        <a:p>
          <a:endParaRPr lang="zh-TW" altLang="en-US"/>
        </a:p>
      </dgm:t>
    </dgm:pt>
    <dgm:pt modelId="{B1973060-4E84-42D7-9C5B-8A5305ECDA65}" type="pres">
      <dgm:prSet presAssocID="{2060EDCF-063E-473D-ACE7-FC4ECC9CF2B3}" presName="hierRoot3" presStyleCnt="0">
        <dgm:presLayoutVars>
          <dgm:hierBranch val="init"/>
        </dgm:presLayoutVars>
      </dgm:prSet>
      <dgm:spPr/>
    </dgm:pt>
    <dgm:pt modelId="{03B52A5D-7290-4F65-A2A7-6D9B85C143CC}" type="pres">
      <dgm:prSet presAssocID="{2060EDCF-063E-473D-ACE7-FC4ECC9CF2B3}" presName="rootComposite3" presStyleCnt="0"/>
      <dgm:spPr/>
    </dgm:pt>
    <dgm:pt modelId="{E2B500FC-ED30-4170-A3FC-0991E4A1944A}" type="pres">
      <dgm:prSet presAssocID="{2060EDCF-063E-473D-ACE7-FC4ECC9CF2B3}" presName="rootText3" presStyleLbl="asst1" presStyleIdx="0" presStyleCnt="1" custScaleX="86745" custScaleY="8205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989720-04ED-4282-A1D4-762958CCA71F}" type="pres">
      <dgm:prSet presAssocID="{2060EDCF-063E-473D-ACE7-FC4ECC9CF2B3}" presName="rootConnector3" presStyleLbl="asst1" presStyleIdx="0" presStyleCnt="1"/>
      <dgm:spPr/>
      <dgm:t>
        <a:bodyPr/>
        <a:lstStyle/>
        <a:p>
          <a:endParaRPr lang="zh-TW" altLang="en-US"/>
        </a:p>
      </dgm:t>
    </dgm:pt>
    <dgm:pt modelId="{C21F1821-938F-4689-8D90-EE9E1232BB29}" type="pres">
      <dgm:prSet presAssocID="{2060EDCF-063E-473D-ACE7-FC4ECC9CF2B3}" presName="hierChild6" presStyleCnt="0"/>
      <dgm:spPr/>
    </dgm:pt>
    <dgm:pt modelId="{D505C40A-3960-4664-B18B-63996BCBFD20}" type="pres">
      <dgm:prSet presAssocID="{2060EDCF-063E-473D-ACE7-FC4ECC9CF2B3}" presName="hierChild7" presStyleCnt="0"/>
      <dgm:spPr/>
    </dgm:pt>
  </dgm:ptLst>
  <dgm:cxnLst>
    <dgm:cxn modelId="{EA9214EA-C701-4570-A44E-6013B6DE9842}" srcId="{926529A7-35E4-4044-AE7B-CB4FA9D8D9DD}" destId="{4FC8BDB0-D04F-47B0-844A-B6BA4EFF8078}" srcOrd="4" destOrd="0" parTransId="{41684823-8EF4-4CD4-B782-FAC66C20F611}" sibTransId="{A064B11B-FA69-4E21-BA0B-C31ED6ED5EE9}"/>
    <dgm:cxn modelId="{E2998B51-92AD-43AF-BA4C-08F8AEB3CD44}" type="presOf" srcId="{C568C9FB-F4BA-45BA-8E88-C231054A3898}" destId="{0D0CBF84-7064-4416-9957-57652541A04E}" srcOrd="1" destOrd="0" presId="urn:microsoft.com/office/officeart/2005/8/layout/orgChart1"/>
    <dgm:cxn modelId="{EAE3DA14-4329-4E0D-9029-DA645145BDD6}" type="presOf" srcId="{41684823-8EF4-4CD4-B782-FAC66C20F611}" destId="{F74CD6AE-B8A5-4877-B3F9-57898259CC2C}" srcOrd="0" destOrd="0" presId="urn:microsoft.com/office/officeart/2005/8/layout/orgChart1"/>
    <dgm:cxn modelId="{14A0B074-B9D5-4FD9-9750-C0B60C7F1693}" type="presOf" srcId="{926529A7-35E4-4044-AE7B-CB4FA9D8D9DD}" destId="{DD55A1ED-FAB1-4756-B38A-DEFF77D082D4}" srcOrd="0" destOrd="0" presId="urn:microsoft.com/office/officeart/2005/8/layout/orgChart1"/>
    <dgm:cxn modelId="{A164E611-177C-4407-844A-E01E90E7C3D1}" type="presOf" srcId="{CF0AC827-66C1-4F95-BD69-43ECD3997016}" destId="{0D4A0E03-F1E3-4136-80AF-D58D9D5ECBEE}" srcOrd="0" destOrd="0" presId="urn:microsoft.com/office/officeart/2005/8/layout/orgChart1"/>
    <dgm:cxn modelId="{7CDF781A-CE17-4326-BD5C-898703FF1CD8}" type="presOf" srcId="{ABFF8F8A-CE8A-43BB-945C-957EEECBA493}" destId="{8C48DFBC-7CA8-4308-A871-EFE40BB20BAA}" srcOrd="0" destOrd="0" presId="urn:microsoft.com/office/officeart/2005/8/layout/orgChart1"/>
    <dgm:cxn modelId="{FE0EFB57-4580-4BF2-920C-6CC12C47B689}" srcId="{C53CAC2C-6A9C-4C90-BA48-CDFEB893799B}" destId="{890349FD-78A6-4C78-A5C9-F5B03CD59A1C}" srcOrd="3" destOrd="0" parTransId="{52C4518E-691F-4D73-9FF0-955B9579B62D}" sibTransId="{F719CAD4-3D7D-4563-B919-471FF6A91A8D}"/>
    <dgm:cxn modelId="{C3015DFD-5CBE-4136-857F-1C4BEF43ADA3}" type="presOf" srcId="{926529A7-35E4-4044-AE7B-CB4FA9D8D9DD}" destId="{C017462E-7C47-4FBB-AE6F-D910797AD34E}" srcOrd="1" destOrd="0" presId="urn:microsoft.com/office/officeart/2005/8/layout/orgChart1"/>
    <dgm:cxn modelId="{C9136F31-6D3A-4EAF-8758-08220794CB6C}" type="presOf" srcId="{92BA8D13-B2FA-44AE-934F-4C0AAE57FCF2}" destId="{36068E74-D5DA-43F1-96B8-0C287005CE42}" srcOrd="0" destOrd="0" presId="urn:microsoft.com/office/officeart/2005/8/layout/orgChart1"/>
    <dgm:cxn modelId="{2FAC93F4-8E16-4B2D-816C-84A1DB1DE8AF}" type="presOf" srcId="{72ECE088-6E6B-44A3-89A2-3541DD4D9898}" destId="{672A2AD1-2770-4DAD-86D3-E81DFBE550E1}" srcOrd="0" destOrd="0" presId="urn:microsoft.com/office/officeart/2005/8/layout/orgChart1"/>
    <dgm:cxn modelId="{6D14B41C-5C2A-4568-9995-42DDDCCD5A04}" srcId="{926529A7-35E4-4044-AE7B-CB4FA9D8D9DD}" destId="{2E0ABA0B-C7A3-4A70-9D7E-7FBA36578D1B}" srcOrd="2" destOrd="0" parTransId="{AB101DC5-FA24-4A6F-9214-A9DCD4716AB9}" sibTransId="{F811D1E6-5EA0-4E19-A3B8-4BAC590D09F8}"/>
    <dgm:cxn modelId="{4193247D-5B11-43BC-95E5-C2B398EA6ED6}" type="presOf" srcId="{2E0ABA0B-C7A3-4A70-9D7E-7FBA36578D1B}" destId="{D1265D1E-4A35-48AE-8B2C-B637DE968106}" srcOrd="1" destOrd="0" presId="urn:microsoft.com/office/officeart/2005/8/layout/orgChart1"/>
    <dgm:cxn modelId="{54973553-204F-47F7-B1CF-D3BFA591C060}" srcId="{CB992716-592F-44E1-B7BA-FB1C8D1682DC}" destId="{018C3ABE-B358-47CC-9DDD-60A2385F3C8E}" srcOrd="1" destOrd="0" parTransId="{25B2576B-65D4-466B-8428-6B768CA61D27}" sibTransId="{3F65486D-10CE-4050-8192-C78CA001C78F}"/>
    <dgm:cxn modelId="{7BA62A39-1B1F-43D3-A460-3A4758EDB4C9}" type="presOf" srcId="{C568C9FB-F4BA-45BA-8E88-C231054A3898}" destId="{943AE40D-E02D-46A7-8F8D-C2670C3C6FEF}" srcOrd="0" destOrd="0" presId="urn:microsoft.com/office/officeart/2005/8/layout/orgChart1"/>
    <dgm:cxn modelId="{A1FF63A8-AF47-42AB-8F95-A753F0848920}" type="presOf" srcId="{6F1BBD5E-83D7-4F40-B082-8C2BC9CB981C}" destId="{9445AA8C-54EC-41BC-8822-80814F42328F}" srcOrd="0" destOrd="0" presId="urn:microsoft.com/office/officeart/2005/8/layout/orgChart1"/>
    <dgm:cxn modelId="{D3B08FE9-3431-4D40-8C50-D006FDFCE4BE}" type="presOf" srcId="{F27D069D-C164-45B9-BEAC-D369DA5F2BDF}" destId="{E1D01363-368F-4B9B-B5CA-8A70F825FB74}" srcOrd="0" destOrd="0" presId="urn:microsoft.com/office/officeart/2005/8/layout/orgChart1"/>
    <dgm:cxn modelId="{8B08EB82-6DB7-484A-BA51-22506A5B158A}" type="presOf" srcId="{7794FAF1-D630-4550-B7F7-FF06515BB71F}" destId="{0040E09C-6009-4A10-A819-949879F11378}" srcOrd="0" destOrd="0" presId="urn:microsoft.com/office/officeart/2005/8/layout/orgChart1"/>
    <dgm:cxn modelId="{04BBDF2B-D6A9-41AE-9FA2-3FD96BC6B66E}" type="presOf" srcId="{F6CEF292-0726-4508-9033-FE08A2515F16}" destId="{A430321B-50E8-4685-A392-2B41FAC3CE10}" srcOrd="1" destOrd="0" presId="urn:microsoft.com/office/officeart/2005/8/layout/orgChart1"/>
    <dgm:cxn modelId="{2962FF13-D638-4FA0-A1E3-EC50381CBCE1}" type="presOf" srcId="{A19663CA-6992-4528-AF62-826C62D6B206}" destId="{5857D0CD-D5DB-435C-91BB-B79EEA0BE99B}" srcOrd="1" destOrd="0" presId="urn:microsoft.com/office/officeart/2005/8/layout/orgChart1"/>
    <dgm:cxn modelId="{0DCAEA9E-AC05-4326-992E-BBD563F174EC}" type="presOf" srcId="{890349FD-78A6-4C78-A5C9-F5B03CD59A1C}" destId="{3D025E17-B970-4B83-8623-872461C99ED5}" srcOrd="1" destOrd="0" presId="urn:microsoft.com/office/officeart/2005/8/layout/orgChart1"/>
    <dgm:cxn modelId="{3983AD8B-DFD7-4C27-92D6-F8ED0A5DC4C0}" type="presOf" srcId="{80A7B92B-C071-43DC-8695-F75EF36DB670}" destId="{74F4EC10-7E62-4383-BFE8-06B256A00CBB}" srcOrd="0" destOrd="0" presId="urn:microsoft.com/office/officeart/2005/8/layout/orgChart1"/>
    <dgm:cxn modelId="{F02AE662-E190-4BDF-BD64-6DF11CA4F870}" type="presOf" srcId="{878F550A-3C2F-47B2-9DF9-A72DEF02E90B}" destId="{DB4A31EF-1025-457D-96A3-356C6E05A2EB}" srcOrd="1" destOrd="0" presId="urn:microsoft.com/office/officeart/2005/8/layout/orgChart1"/>
    <dgm:cxn modelId="{762E8697-B5D1-4711-8A0E-DC5BACF104DB}" type="presOf" srcId="{11DDB7DF-0862-4DF2-909D-3CF00B6D881D}" destId="{E3412FC9-16B3-495B-80E2-C3C16D74B51F}" srcOrd="1" destOrd="0" presId="urn:microsoft.com/office/officeart/2005/8/layout/orgChart1"/>
    <dgm:cxn modelId="{27EA92F5-DF6B-421A-9376-19A7AA78399D}" type="presOf" srcId="{4FC8BDB0-D04F-47B0-844A-B6BA4EFF8078}" destId="{EEF2DDB2-122E-406B-987C-43113FEB305C}" srcOrd="1" destOrd="0" presId="urn:microsoft.com/office/officeart/2005/8/layout/orgChart1"/>
    <dgm:cxn modelId="{8FBA821A-4B41-420A-BB78-3BD6C9684899}" type="presOf" srcId="{A19663CA-6992-4528-AF62-826C62D6B206}" destId="{AA659BA5-1434-4EA5-A2F9-CB08DDCAD159}" srcOrd="0" destOrd="0" presId="urn:microsoft.com/office/officeart/2005/8/layout/orgChart1"/>
    <dgm:cxn modelId="{7CA932E1-B3E1-43A1-AE25-5EE61AEB0BC6}" srcId="{C53CAC2C-6A9C-4C90-BA48-CDFEB893799B}" destId="{11DDB7DF-0862-4DF2-909D-3CF00B6D881D}" srcOrd="0" destOrd="0" parTransId="{C6B8CE06-CC86-451E-A14F-96AA215ACF50}" sibTransId="{7D55C84C-E02B-45D1-A119-67433FF5F485}"/>
    <dgm:cxn modelId="{54056946-0172-440D-8F55-342C2E515D51}" type="presOf" srcId="{8B1A7E9E-3496-4138-B3A8-18845B04BFA2}" destId="{CFE71FE3-D001-4064-A5FB-A1C35810120F}" srcOrd="0" destOrd="0" presId="urn:microsoft.com/office/officeart/2005/8/layout/orgChart1"/>
    <dgm:cxn modelId="{29ABBDCA-32CE-4E5E-B9D8-39A71CBCDDCE}" type="presOf" srcId="{ABC2BF1E-8AD6-40D2-B69F-27371F4E803D}" destId="{78CA54FC-1DE8-466F-B04A-86B7024AF55B}" srcOrd="0" destOrd="0" presId="urn:microsoft.com/office/officeart/2005/8/layout/orgChart1"/>
    <dgm:cxn modelId="{4DA2DB1B-26E1-4D4A-9F0D-89A11BE17CF6}" srcId="{926529A7-35E4-4044-AE7B-CB4FA9D8D9DD}" destId="{7790CEF6-AD5A-4CE5-8342-C411FEEFA27E}" srcOrd="5" destOrd="0" parTransId="{CEF5A4A3-5531-4EED-B673-B2802B3C2445}" sibTransId="{126D891A-5018-421A-8594-12C544B78FBF}"/>
    <dgm:cxn modelId="{C5FFFEBE-9E33-4CDA-9B54-EFF398656C29}" type="presOf" srcId="{2060EDCF-063E-473D-ACE7-FC4ECC9CF2B3}" destId="{F5989720-04ED-4282-A1D4-762958CCA71F}" srcOrd="1" destOrd="0" presId="urn:microsoft.com/office/officeart/2005/8/layout/orgChart1"/>
    <dgm:cxn modelId="{193DE16D-C45F-4052-AF0D-69CFBDF2EEF2}" type="presOf" srcId="{1B69D0BA-C8A4-45B4-ACE2-62CEC9B22AA4}" destId="{2E7F9476-59E5-48F4-B78D-593CF312FF8C}" srcOrd="0" destOrd="0" presId="urn:microsoft.com/office/officeart/2005/8/layout/orgChart1"/>
    <dgm:cxn modelId="{A745C8D4-39CE-4929-BDFF-CDB9D31ACEBE}" type="presOf" srcId="{CB2F627E-C452-4069-83ED-DD667B1F7F66}" destId="{0CCC57B0-9CB4-4D2B-9B49-1E4004D05CC7}" srcOrd="0" destOrd="0" presId="urn:microsoft.com/office/officeart/2005/8/layout/orgChart1"/>
    <dgm:cxn modelId="{D3A59E00-8EF8-4378-907D-2605AD077C80}" srcId="{45497032-16E1-45CB-8243-58CB4D346C16}" destId="{1B69D0BA-C8A4-45B4-ACE2-62CEC9B22AA4}" srcOrd="0" destOrd="0" parTransId="{7794FAF1-D630-4550-B7F7-FF06515BB71F}" sibTransId="{CCC92D89-992D-4EEC-A9A6-84C97A090497}"/>
    <dgm:cxn modelId="{111899C9-E16F-43AA-9CD1-71D81592B753}" srcId="{7790CEF6-AD5A-4CE5-8342-C411FEEFA27E}" destId="{92BA8D13-B2FA-44AE-934F-4C0AAE57FCF2}" srcOrd="1" destOrd="0" parTransId="{DD8DF21E-4094-4DC3-B37B-345D421DC373}" sibTransId="{D98EA772-C8E2-45E4-96DD-4C10E8F255DD}"/>
    <dgm:cxn modelId="{9FF754F6-B8BE-4E6F-9084-F23C9899F278}" type="presOf" srcId="{890349FD-78A6-4C78-A5C9-F5B03CD59A1C}" destId="{CDBD43B4-D913-41B6-B588-8CA6C20ED3AA}" srcOrd="0" destOrd="0" presId="urn:microsoft.com/office/officeart/2005/8/layout/orgChart1"/>
    <dgm:cxn modelId="{F303E187-47CA-418A-AF21-944B37878C0A}" srcId="{926529A7-35E4-4044-AE7B-CB4FA9D8D9DD}" destId="{CB992716-592F-44E1-B7BA-FB1C8D1682DC}" srcOrd="1" destOrd="0" parTransId="{6F1BBD5E-83D7-4F40-B082-8C2BC9CB981C}" sibTransId="{14CDB053-2436-4EAF-84AA-CA2029F2714E}"/>
    <dgm:cxn modelId="{9BAE789E-F36D-44BD-90B0-521C21306835}" type="presOf" srcId="{78361C11-C2EB-44A4-8044-DA1527A2D30D}" destId="{5E6864A4-062A-470A-AB36-A58473D3DF25}" srcOrd="0" destOrd="0" presId="urn:microsoft.com/office/officeart/2005/8/layout/orgChart1"/>
    <dgm:cxn modelId="{260716BD-8BE0-46A5-AC03-C38669E69A54}" type="presOf" srcId="{4AC39599-A12A-4017-B845-3FAFCA0A8A38}" destId="{E772FE08-B2B8-49B4-81EC-FF0B2CC1F1A3}" srcOrd="1" destOrd="0" presId="urn:microsoft.com/office/officeart/2005/8/layout/orgChart1"/>
    <dgm:cxn modelId="{9EBDAF20-6DF7-4E48-A7E8-B073684CBB4E}" type="presOf" srcId="{45497032-16E1-45CB-8243-58CB4D346C16}" destId="{6DE82A6F-2B65-45AC-A028-24BE34394DB7}" srcOrd="1" destOrd="0" presId="urn:microsoft.com/office/officeart/2005/8/layout/orgChart1"/>
    <dgm:cxn modelId="{084C853D-F8DC-4BC6-B81F-FA6DB1E16FC4}" type="presOf" srcId="{C6B8CE06-CC86-451E-A14F-96AA215ACF50}" destId="{DF757A1B-58BB-4044-8265-873FAF823707}" srcOrd="0" destOrd="0" presId="urn:microsoft.com/office/officeart/2005/8/layout/orgChart1"/>
    <dgm:cxn modelId="{67D6E1E6-1691-4879-BB7F-F7363B68E616}" type="presOf" srcId="{DD8DF21E-4094-4DC3-B37B-345D421DC373}" destId="{0293B567-9E13-403D-8988-5F10C6295017}" srcOrd="0" destOrd="0" presId="urn:microsoft.com/office/officeart/2005/8/layout/orgChart1"/>
    <dgm:cxn modelId="{1BE502B9-C896-42F3-865C-9BAF00E70D4E}" type="presOf" srcId="{EE2C92C1-4DDA-4C17-A784-D80627BEAD0F}" destId="{CAB443FD-6792-41DF-9909-C07F3B47E953}" srcOrd="0" destOrd="0" presId="urn:microsoft.com/office/officeart/2005/8/layout/orgChart1"/>
    <dgm:cxn modelId="{0EF1FC94-C7D3-4ECC-A10D-939DB81E4248}" type="presOf" srcId="{8CEE96BA-E661-4750-B668-9B1B5580E481}" destId="{B97168D1-0D6E-422A-9281-AD283D29C1C0}" srcOrd="0" destOrd="0" presId="urn:microsoft.com/office/officeart/2005/8/layout/orgChart1"/>
    <dgm:cxn modelId="{29CB0D62-75D4-4527-B127-32CC00864C0D}" type="presOf" srcId="{CEF5A4A3-5531-4EED-B673-B2802B3C2445}" destId="{0539593A-8AD2-41E3-8A98-CA28A6322EB8}" srcOrd="0" destOrd="0" presId="urn:microsoft.com/office/officeart/2005/8/layout/orgChart1"/>
    <dgm:cxn modelId="{107E4CB3-D924-465E-8F75-174E2B32C297}" type="presOf" srcId="{DAED71BD-DE76-4E7C-8F98-37689F056388}" destId="{0BF351E1-E4A2-4745-A27D-8AB3EE96240F}" srcOrd="0" destOrd="0" presId="urn:microsoft.com/office/officeart/2005/8/layout/orgChart1"/>
    <dgm:cxn modelId="{7B6925C0-59D7-4AEB-80DB-DF7D7EE05AA6}" type="presOf" srcId="{4AC39599-A12A-4017-B845-3FAFCA0A8A38}" destId="{FBCECFAF-DB86-426E-BDD9-EF5977556EA4}" srcOrd="0" destOrd="0" presId="urn:microsoft.com/office/officeart/2005/8/layout/orgChart1"/>
    <dgm:cxn modelId="{6ABC5F0D-7AE0-494F-A59B-4C06AFAE1735}" type="presOf" srcId="{C53CAC2C-6A9C-4C90-BA48-CDFEB893799B}" destId="{69E05727-E7F4-46D0-B509-C821C91A7B18}" srcOrd="1" destOrd="0" presId="urn:microsoft.com/office/officeart/2005/8/layout/orgChart1"/>
    <dgm:cxn modelId="{92168A00-DA3A-4E1C-B7C8-7829CEA1EE96}" srcId="{C53CAC2C-6A9C-4C90-BA48-CDFEB893799B}" destId="{4AC39599-A12A-4017-B845-3FAFCA0A8A38}" srcOrd="1" destOrd="0" parTransId="{DB09E9B6-700F-4E93-93D5-D117C4B19D19}" sibTransId="{5BFFA0A1-960C-4524-91D2-123034C785A7}"/>
    <dgm:cxn modelId="{984581F6-33FB-41DF-9185-EFA0386DD386}" srcId="{2E0ABA0B-C7A3-4A70-9D7E-7FBA36578D1B}" destId="{DAED71BD-DE76-4E7C-8F98-37689F056388}" srcOrd="2" destOrd="0" parTransId="{8CEE96BA-E661-4750-B668-9B1B5580E481}" sibTransId="{C5F984E7-D783-4472-A0DA-D6BB1EFED853}"/>
    <dgm:cxn modelId="{B9EB9C79-1AEC-4DD0-9751-834BC1460D36}" type="presOf" srcId="{74CF6493-0511-4AFA-961E-7FCDA920EE75}" destId="{C01ABB06-721A-4B9D-AB40-841590890222}" srcOrd="1" destOrd="0" presId="urn:microsoft.com/office/officeart/2005/8/layout/orgChart1"/>
    <dgm:cxn modelId="{63DFEEBB-7C6D-4394-B2B1-BFF2320A176F}" type="presOf" srcId="{CB992716-592F-44E1-B7BA-FB1C8D1682DC}" destId="{FDA0E7FD-34FC-4B0E-A7FE-9A9349A6C21A}" srcOrd="0" destOrd="0" presId="urn:microsoft.com/office/officeart/2005/8/layout/orgChart1"/>
    <dgm:cxn modelId="{B74684A4-9BE2-4308-85C8-AE0B5EC0C606}" type="presOf" srcId="{3F0BB9C4-A65B-4EE0-B153-17888B302F23}" destId="{F2082F45-3C94-42AC-930A-8CE45A24E1DD}" srcOrd="0" destOrd="0" presId="urn:microsoft.com/office/officeart/2005/8/layout/orgChart1"/>
    <dgm:cxn modelId="{2B06C420-56EF-41F5-AFF8-24A6D6D9C598}" srcId="{EE2C92C1-4DDA-4C17-A784-D80627BEAD0F}" destId="{926529A7-35E4-4044-AE7B-CB4FA9D8D9DD}" srcOrd="0" destOrd="0" parTransId="{DFB43BCD-3B43-4B9E-AFB6-1D8E7CFAEB11}" sibTransId="{40AFBDE6-A774-419D-B01C-AF34F9F68E1B}"/>
    <dgm:cxn modelId="{1AE4DC74-FF9A-4E60-81A2-C0CF61068778}" srcId="{7790CEF6-AD5A-4CE5-8342-C411FEEFA27E}" destId="{C27AF881-718F-425A-8C6C-5C57D68E23A0}" srcOrd="0" destOrd="0" parTransId="{3F0BB9C4-A65B-4EE0-B153-17888B302F23}" sibTransId="{355554E6-02A9-4BB4-99D7-6085D5B329EE}"/>
    <dgm:cxn modelId="{5063AAA0-3C73-411A-A012-165C7A44D5CF}" type="presOf" srcId="{25B2576B-65D4-466B-8428-6B768CA61D27}" destId="{884D9B4F-E5C7-4F94-AE39-75F3E8D9DE45}" srcOrd="0" destOrd="0" presId="urn:microsoft.com/office/officeart/2005/8/layout/orgChart1"/>
    <dgm:cxn modelId="{FD7140DC-748A-40EA-AF32-6F92D6BAFAA9}" type="presOf" srcId="{7D039F17-EF8E-4999-8EE1-A2E19F510784}" destId="{190CA6B1-504C-4C9C-8293-11C7D6C74A4E}" srcOrd="1" destOrd="0" presId="urn:microsoft.com/office/officeart/2005/8/layout/orgChart1"/>
    <dgm:cxn modelId="{5F8AE958-4CBA-4549-BA96-610235E0B0B2}" srcId="{C53CAC2C-6A9C-4C90-BA48-CDFEB893799B}" destId="{793B149E-C2D4-4DD4-B9E7-BDB216EDE753}" srcOrd="2" destOrd="0" parTransId="{ABFF8F8A-CE8A-43BB-945C-957EEECBA493}" sibTransId="{F1DCD664-EF26-4C1A-A6A0-503D91958D8D}"/>
    <dgm:cxn modelId="{0DABBE65-4447-4B5B-AEC6-FF4C580E323D}" type="presOf" srcId="{878F550A-3C2F-47B2-9DF9-A72DEF02E90B}" destId="{38B953C1-683F-49FD-9579-A6C1EC503980}" srcOrd="0" destOrd="0" presId="urn:microsoft.com/office/officeart/2005/8/layout/orgChart1"/>
    <dgm:cxn modelId="{15722676-2B98-475D-9FA2-763B7ABB42F9}" type="presOf" srcId="{2060EDCF-063E-473D-ACE7-FC4ECC9CF2B3}" destId="{E2B500FC-ED30-4170-A3FC-0991E4A1944A}" srcOrd="0" destOrd="0" presId="urn:microsoft.com/office/officeart/2005/8/layout/orgChart1"/>
    <dgm:cxn modelId="{3816D27C-3452-473D-973E-A9EF4DE12D9E}" srcId="{926529A7-35E4-4044-AE7B-CB4FA9D8D9DD}" destId="{2060EDCF-063E-473D-ACE7-FC4ECC9CF2B3}" srcOrd="0" destOrd="0" parTransId="{CB2F627E-C452-4069-83ED-DD667B1F7F66}" sibTransId="{25FC0AFE-5B74-45CC-8E69-A547E6C5A73E}"/>
    <dgm:cxn modelId="{206EB2C6-8520-40CA-AA1D-24B0D212402D}" type="presOf" srcId="{ABC2BF1E-8AD6-40D2-B69F-27371F4E803D}" destId="{7CAB891B-96A0-4C80-9301-F0E9F941CF9A}" srcOrd="1" destOrd="0" presId="urn:microsoft.com/office/officeart/2005/8/layout/orgChart1"/>
    <dgm:cxn modelId="{DFD89900-23BB-4B4D-958D-42BBCCBA1BD8}" type="presOf" srcId="{45497032-16E1-45CB-8243-58CB4D346C16}" destId="{EDB8559A-0792-496C-9780-BA7E9021114C}" srcOrd="0" destOrd="0" presId="urn:microsoft.com/office/officeart/2005/8/layout/orgChart1"/>
    <dgm:cxn modelId="{BC09915A-6E5C-42AA-BA7B-CE4E085680AC}" srcId="{4FC8BDB0-D04F-47B0-844A-B6BA4EFF8078}" destId="{A19663CA-6992-4528-AF62-826C62D6B206}" srcOrd="0" destOrd="0" parTransId="{78361C11-C2EB-44A4-8044-DA1527A2D30D}" sibTransId="{556E5854-786A-4217-A855-4F1FD1F1381A}"/>
    <dgm:cxn modelId="{73891FFE-8D5B-474A-A232-AE0566DF61D2}" type="presOf" srcId="{793B149E-C2D4-4DD4-B9E7-BDB216EDE753}" destId="{E4DB18C0-8909-4F61-93D5-11CFC4B515D2}" srcOrd="1" destOrd="0" presId="urn:microsoft.com/office/officeart/2005/8/layout/orgChart1"/>
    <dgm:cxn modelId="{B46791D9-AE0C-4E43-9443-FCF8F7128030}" type="presOf" srcId="{793B149E-C2D4-4DD4-B9E7-BDB216EDE753}" destId="{5C3EBA63-9054-4C1D-951F-47D97B598D29}" srcOrd="0" destOrd="0" presId="urn:microsoft.com/office/officeart/2005/8/layout/orgChart1"/>
    <dgm:cxn modelId="{95327963-7384-492E-9B70-1F3CC2658F11}" type="presOf" srcId="{52C4518E-691F-4D73-9FF0-955B9579B62D}" destId="{52BDEF59-E46C-41F7-9014-455A364F5B8D}" srcOrd="0" destOrd="0" presId="urn:microsoft.com/office/officeart/2005/8/layout/orgChart1"/>
    <dgm:cxn modelId="{D08CB3E5-03D9-4F7E-985C-71F0F6EC6AB7}" type="presOf" srcId="{F26A1961-AA09-48C9-A81A-6E8F17BB6E18}" destId="{AC9F10A9-FFB1-4B07-9921-FF1A2418AFC8}" srcOrd="0" destOrd="0" presId="urn:microsoft.com/office/officeart/2005/8/layout/orgChart1"/>
    <dgm:cxn modelId="{40E97A06-AD4D-4ACB-8FE4-6495C2D31972}" srcId="{4FC8BDB0-D04F-47B0-844A-B6BA4EFF8078}" destId="{F6CEF292-0726-4508-9033-FE08A2515F16}" srcOrd="1" destOrd="0" parTransId="{72ECE088-6E6B-44A3-89A2-3541DD4D9898}" sibTransId="{BEBF5A3D-E847-45B4-AB1D-FC9FAAA7263E}"/>
    <dgm:cxn modelId="{3DDFCFD6-31E8-4327-9E50-F454CAD44E7E}" type="presOf" srcId="{2E0ABA0B-C7A3-4A70-9D7E-7FBA36578D1B}" destId="{30BBCDD4-858D-40A0-9383-733DE249E9C4}" srcOrd="0" destOrd="0" presId="urn:microsoft.com/office/officeart/2005/8/layout/orgChart1"/>
    <dgm:cxn modelId="{386498EF-D7CD-46B8-9F66-0E0B2679C0DA}" type="presOf" srcId="{018C3ABE-B358-47CC-9DDD-60A2385F3C8E}" destId="{083F0958-68FF-4FD2-BFC3-AA5BB7A1941F}" srcOrd="0" destOrd="0" presId="urn:microsoft.com/office/officeart/2005/8/layout/orgChart1"/>
    <dgm:cxn modelId="{93C65522-FE2A-4248-998E-FF31111EF2A3}" srcId="{926529A7-35E4-4044-AE7B-CB4FA9D8D9DD}" destId="{45497032-16E1-45CB-8243-58CB4D346C16}" srcOrd="6" destOrd="0" parTransId="{9D0DEC87-2F46-4B12-A9D5-F675D6FFB06C}" sibTransId="{0C9FF8E7-8213-42AE-8B47-B3FFB1C870ED}"/>
    <dgm:cxn modelId="{EF878456-6761-4032-8109-892A4AE025A2}" type="presOf" srcId="{DAED71BD-DE76-4E7C-8F98-37689F056388}" destId="{8EF3B133-A0FF-4C74-8429-D28D3AFEF395}" srcOrd="1" destOrd="0" presId="urn:microsoft.com/office/officeart/2005/8/layout/orgChart1"/>
    <dgm:cxn modelId="{5FCBB30B-AF00-46FB-92AF-9C36653CFBA4}" srcId="{C53CAC2C-6A9C-4C90-BA48-CDFEB893799B}" destId="{878F550A-3C2F-47B2-9DF9-A72DEF02E90B}" srcOrd="4" destOrd="0" parTransId="{9A870C0D-C79F-48ED-AB75-9EC4DD65B7D9}" sibTransId="{ACFE71F6-1797-417B-B279-DD18E6847C1B}"/>
    <dgm:cxn modelId="{672D864B-3E64-48A2-B680-E5D569EF8602}" type="presOf" srcId="{92BA8D13-B2FA-44AE-934F-4C0AAE57FCF2}" destId="{CCC4F99E-F41F-462A-BBF3-2733111691A0}" srcOrd="1" destOrd="0" presId="urn:microsoft.com/office/officeart/2005/8/layout/orgChart1"/>
    <dgm:cxn modelId="{2CDE50A4-EB95-459B-AD6A-0BD886D3D146}" srcId="{2E0ABA0B-C7A3-4A70-9D7E-7FBA36578D1B}" destId="{C568C9FB-F4BA-45BA-8E88-C231054A3898}" srcOrd="1" destOrd="0" parTransId="{F27D069D-C164-45B9-BEAC-D369DA5F2BDF}" sibTransId="{5CF8449A-7B09-4A4A-A428-9E9ACEF8D2B3}"/>
    <dgm:cxn modelId="{6A16662F-F627-407E-9764-B010100DB725}" type="presOf" srcId="{7CB396ED-AE7F-49E3-8503-36D93E8BEE95}" destId="{F9E6D2C8-BCC1-414B-8EB6-5587DFB2BB47}" srcOrd="0" destOrd="0" presId="urn:microsoft.com/office/officeart/2005/8/layout/orgChart1"/>
    <dgm:cxn modelId="{4636417B-429D-4259-8549-DB23207E4B87}" type="presOf" srcId="{7D039F17-EF8E-4999-8EE1-A2E19F510784}" destId="{414590FB-ACFD-46FE-8FD1-4563C794327F}" srcOrd="0" destOrd="0" presId="urn:microsoft.com/office/officeart/2005/8/layout/orgChart1"/>
    <dgm:cxn modelId="{0C3C91E2-5265-47CC-AC87-F5962D5FCE8B}" type="presOf" srcId="{CB992716-592F-44E1-B7BA-FB1C8D1682DC}" destId="{5FB6DC19-A0E3-4213-9A28-2E3B0DBEC6DE}" srcOrd="1" destOrd="0" presId="urn:microsoft.com/office/officeart/2005/8/layout/orgChart1"/>
    <dgm:cxn modelId="{C3F0290A-7A6E-4189-8E2B-DA7DDCA6FFC2}" srcId="{CB992716-592F-44E1-B7BA-FB1C8D1682DC}" destId="{7D039F17-EF8E-4999-8EE1-A2E19F510784}" srcOrd="0" destOrd="0" parTransId="{E2441287-8C70-4CCE-A126-A00761811AA3}" sibTransId="{3AB3F2C0-0560-476E-A251-B3D1ADA9B617}"/>
    <dgm:cxn modelId="{B8B6E5E2-4F84-4F5C-8986-3634FB41F32E}" type="presOf" srcId="{9D0DEC87-2F46-4B12-A9D5-F675D6FFB06C}" destId="{06B1038F-E884-47D4-98E7-6096D0C5830F}" srcOrd="0" destOrd="0" presId="urn:microsoft.com/office/officeart/2005/8/layout/orgChart1"/>
    <dgm:cxn modelId="{A836BA96-E35E-4EBC-8704-4D11D6069505}" type="presOf" srcId="{F6CEF292-0726-4508-9033-FE08A2515F16}" destId="{CB400CDD-629B-4D5F-A42C-0EE40A7AD066}" srcOrd="0" destOrd="0" presId="urn:microsoft.com/office/officeart/2005/8/layout/orgChart1"/>
    <dgm:cxn modelId="{FD2A1EE6-445F-4392-A341-F0D9667BD454}" type="presOf" srcId="{9A870C0D-C79F-48ED-AB75-9EC4DD65B7D9}" destId="{5B145742-A16D-463E-B346-32FC786AC1AE}" srcOrd="0" destOrd="0" presId="urn:microsoft.com/office/officeart/2005/8/layout/orgChart1"/>
    <dgm:cxn modelId="{1E2D4FC5-B8E6-4020-A719-E406537922D0}" type="presOf" srcId="{7790CEF6-AD5A-4CE5-8342-C411FEEFA27E}" destId="{8F0477E0-3993-4EE5-80C1-62FDCA734E88}" srcOrd="0" destOrd="0" presId="urn:microsoft.com/office/officeart/2005/8/layout/orgChart1"/>
    <dgm:cxn modelId="{C7CC8452-79EA-4E31-B2F2-C1CF6D744D5A}" srcId="{2E0ABA0B-C7A3-4A70-9D7E-7FBA36578D1B}" destId="{ABC2BF1E-8AD6-40D2-B69F-27371F4E803D}" srcOrd="3" destOrd="0" parTransId="{80A7B92B-C071-43DC-8695-F75EF36DB670}" sibTransId="{D6D0B728-D4CA-4C0B-A502-61E612BEA021}"/>
    <dgm:cxn modelId="{4FBEC71C-A337-440E-B9AE-F421FB308964}" type="presOf" srcId="{018C3ABE-B358-47CC-9DDD-60A2385F3C8E}" destId="{30FC1631-DD8B-4B16-86D0-9C3135B5BD59}" srcOrd="1" destOrd="0" presId="urn:microsoft.com/office/officeart/2005/8/layout/orgChart1"/>
    <dgm:cxn modelId="{AF1620DE-6DC0-4126-BD6D-3A04A2E837D7}" type="presOf" srcId="{74CF6493-0511-4AFA-961E-7FCDA920EE75}" destId="{89EEF8AE-13E0-45F7-95F8-469E4ABE3EE8}" srcOrd="0" destOrd="0" presId="urn:microsoft.com/office/officeart/2005/8/layout/orgChart1"/>
    <dgm:cxn modelId="{98EC3B5C-ED4A-4146-BEF4-633562A9D110}" type="presOf" srcId="{4FC8BDB0-D04F-47B0-844A-B6BA4EFF8078}" destId="{C12BC9D3-2315-40A1-8C8A-D79D56898DAC}" srcOrd="0" destOrd="0" presId="urn:microsoft.com/office/officeart/2005/8/layout/orgChart1"/>
    <dgm:cxn modelId="{27D707C3-3387-47F6-A83D-B53C836F8752}" type="presOf" srcId="{11DDB7DF-0862-4DF2-909D-3CF00B6D881D}" destId="{CCCCC99A-63C7-4139-8150-65E5F3FC048D}" srcOrd="0" destOrd="0" presId="urn:microsoft.com/office/officeart/2005/8/layout/orgChart1"/>
    <dgm:cxn modelId="{96156A09-F301-4A34-B78E-C88BE2DE240D}" type="presOf" srcId="{E2441287-8C70-4CCE-A126-A00761811AA3}" destId="{D9FCFA08-753C-4BC8-B952-877B4AE6AFE5}" srcOrd="0" destOrd="0" presId="urn:microsoft.com/office/officeart/2005/8/layout/orgChart1"/>
    <dgm:cxn modelId="{A262C512-B2E9-4F40-B7E5-1B8FBE46CE7C}" type="presOf" srcId="{1B69D0BA-C8A4-45B4-ACE2-62CEC9B22AA4}" destId="{C9DB9CE1-00E9-4EFC-A196-75C08FC71325}" srcOrd="1" destOrd="0" presId="urn:microsoft.com/office/officeart/2005/8/layout/orgChart1"/>
    <dgm:cxn modelId="{AF5CBC27-8FEE-4A93-B660-C8F281E1676F}" srcId="{2E0ABA0B-C7A3-4A70-9D7E-7FBA36578D1B}" destId="{74CF6493-0511-4AFA-961E-7FCDA920EE75}" srcOrd="0" destOrd="0" parTransId="{7CB396ED-AE7F-49E3-8503-36D93E8BEE95}" sibTransId="{1E0D9EA5-AB45-446B-A85F-A21BA0741846}"/>
    <dgm:cxn modelId="{C2C49A71-6A07-498F-B5C5-D3F816442A79}" type="presOf" srcId="{DB09E9B6-700F-4E93-93D5-D117C4B19D19}" destId="{B38AE5B9-C953-45FC-B20D-F3D0DC88C7D9}" srcOrd="0" destOrd="0" presId="urn:microsoft.com/office/officeart/2005/8/layout/orgChart1"/>
    <dgm:cxn modelId="{415A64AF-31FD-4A90-B55A-57F4B0B910E2}" type="presOf" srcId="{CF0AC827-66C1-4F95-BD69-43ECD3997016}" destId="{5A1A88E7-60B8-49DA-A4FB-EEB3B5177658}" srcOrd="1" destOrd="0" presId="urn:microsoft.com/office/officeart/2005/8/layout/orgChart1"/>
    <dgm:cxn modelId="{E0FD63B6-DD41-48CB-9358-B1F7C01A68DE}" type="presOf" srcId="{7790CEF6-AD5A-4CE5-8342-C411FEEFA27E}" destId="{376A5B62-F535-426D-9166-6524BAC22D12}" srcOrd="1" destOrd="0" presId="urn:microsoft.com/office/officeart/2005/8/layout/orgChart1"/>
    <dgm:cxn modelId="{2EF78E4D-AC53-482E-872E-D2DF68753B49}" type="presOf" srcId="{AB101DC5-FA24-4A6F-9214-A9DCD4716AB9}" destId="{AB25295F-55BD-46BB-9B32-116A1DB06BD4}" srcOrd="0" destOrd="0" presId="urn:microsoft.com/office/officeart/2005/8/layout/orgChart1"/>
    <dgm:cxn modelId="{AB27D508-BABF-4B4F-ACB2-04E9EA36BB83}" srcId="{926529A7-35E4-4044-AE7B-CB4FA9D8D9DD}" destId="{C53CAC2C-6A9C-4C90-BA48-CDFEB893799B}" srcOrd="3" destOrd="0" parTransId="{8B1A7E9E-3496-4138-B3A8-18845B04BFA2}" sibTransId="{B5370BF2-1454-4AC6-9848-DA892FBB2DA7}"/>
    <dgm:cxn modelId="{A5E421E1-92FF-491B-A8BC-7FA5C684F7E6}" srcId="{45497032-16E1-45CB-8243-58CB4D346C16}" destId="{CF0AC827-66C1-4F95-BD69-43ECD3997016}" srcOrd="1" destOrd="0" parTransId="{F26A1961-AA09-48C9-A81A-6E8F17BB6E18}" sibTransId="{6277ED0A-CC3D-48E1-B04D-D812341F8179}"/>
    <dgm:cxn modelId="{4E1FA020-C875-43FA-9844-1439A81A53E4}" type="presOf" srcId="{C53CAC2C-6A9C-4C90-BA48-CDFEB893799B}" destId="{D07E4A72-00F4-4257-8722-8C2BB17AF14E}" srcOrd="0" destOrd="0" presId="urn:microsoft.com/office/officeart/2005/8/layout/orgChart1"/>
    <dgm:cxn modelId="{37C9697B-18CF-4D69-98B7-1EDFDFCEA4EC}" type="presOf" srcId="{C27AF881-718F-425A-8C6C-5C57D68E23A0}" destId="{3CAE0A48-1B2C-4974-889B-BACBC1E14CF2}" srcOrd="0" destOrd="0" presId="urn:microsoft.com/office/officeart/2005/8/layout/orgChart1"/>
    <dgm:cxn modelId="{D8C11227-4D1B-4768-B08B-F31764CF3807}" type="presOf" srcId="{C27AF881-718F-425A-8C6C-5C57D68E23A0}" destId="{C9AF824F-5E95-4C13-9F6C-0AE4EC9852B6}" srcOrd="1" destOrd="0" presId="urn:microsoft.com/office/officeart/2005/8/layout/orgChart1"/>
    <dgm:cxn modelId="{BBBE7FD4-6C85-410C-9C0A-D28F64077F26}" type="presParOf" srcId="{CAB443FD-6792-41DF-9909-C07F3B47E953}" destId="{EB5D3F03-C62E-406E-9280-0E04E1B21315}" srcOrd="0" destOrd="0" presId="urn:microsoft.com/office/officeart/2005/8/layout/orgChart1"/>
    <dgm:cxn modelId="{D3CE04E6-31B3-41FF-B1CD-BE65C3882D4B}" type="presParOf" srcId="{EB5D3F03-C62E-406E-9280-0E04E1B21315}" destId="{6EE799A9-C34E-411E-91D0-C947C413C290}" srcOrd="0" destOrd="0" presId="urn:microsoft.com/office/officeart/2005/8/layout/orgChart1"/>
    <dgm:cxn modelId="{80E17C51-BABF-4B91-AAEC-DDC62969CF79}" type="presParOf" srcId="{6EE799A9-C34E-411E-91D0-C947C413C290}" destId="{DD55A1ED-FAB1-4756-B38A-DEFF77D082D4}" srcOrd="0" destOrd="0" presId="urn:microsoft.com/office/officeart/2005/8/layout/orgChart1"/>
    <dgm:cxn modelId="{B1EB8743-BAB7-4AAB-885C-46974FA45428}" type="presParOf" srcId="{6EE799A9-C34E-411E-91D0-C947C413C290}" destId="{C017462E-7C47-4FBB-AE6F-D910797AD34E}" srcOrd="1" destOrd="0" presId="urn:microsoft.com/office/officeart/2005/8/layout/orgChart1"/>
    <dgm:cxn modelId="{E5EC0E8E-1206-4C70-9B59-65127E6AAE70}" type="presParOf" srcId="{EB5D3F03-C62E-406E-9280-0E04E1B21315}" destId="{7DFBAA6B-43EB-4875-9FAA-255115CA3414}" srcOrd="1" destOrd="0" presId="urn:microsoft.com/office/officeart/2005/8/layout/orgChart1"/>
    <dgm:cxn modelId="{F96297B6-A131-4E5A-A57E-0A0CEC91CC60}" type="presParOf" srcId="{7DFBAA6B-43EB-4875-9FAA-255115CA3414}" destId="{9445AA8C-54EC-41BC-8822-80814F42328F}" srcOrd="0" destOrd="0" presId="urn:microsoft.com/office/officeart/2005/8/layout/orgChart1"/>
    <dgm:cxn modelId="{507B1191-97E1-4DAF-80E0-266453319A57}" type="presParOf" srcId="{7DFBAA6B-43EB-4875-9FAA-255115CA3414}" destId="{DBB665CD-E0CE-45AD-A769-E55F0C22C4A0}" srcOrd="1" destOrd="0" presId="urn:microsoft.com/office/officeart/2005/8/layout/orgChart1"/>
    <dgm:cxn modelId="{5FCF3BD4-0302-43F0-844F-D2DBF884DE2A}" type="presParOf" srcId="{DBB665CD-E0CE-45AD-A769-E55F0C22C4A0}" destId="{E13E5C9F-BC91-4037-82F4-F0EB0D1CA243}" srcOrd="0" destOrd="0" presId="urn:microsoft.com/office/officeart/2005/8/layout/orgChart1"/>
    <dgm:cxn modelId="{91336BB4-A1E8-4DD0-9D9F-B3637B7CE851}" type="presParOf" srcId="{E13E5C9F-BC91-4037-82F4-F0EB0D1CA243}" destId="{FDA0E7FD-34FC-4B0E-A7FE-9A9349A6C21A}" srcOrd="0" destOrd="0" presId="urn:microsoft.com/office/officeart/2005/8/layout/orgChart1"/>
    <dgm:cxn modelId="{40D31624-91EA-4DAC-8855-AFE8BBA33249}" type="presParOf" srcId="{E13E5C9F-BC91-4037-82F4-F0EB0D1CA243}" destId="{5FB6DC19-A0E3-4213-9A28-2E3B0DBEC6DE}" srcOrd="1" destOrd="0" presId="urn:microsoft.com/office/officeart/2005/8/layout/orgChart1"/>
    <dgm:cxn modelId="{F6FFB74D-48FB-4233-BAF3-880952FB2D39}" type="presParOf" srcId="{DBB665CD-E0CE-45AD-A769-E55F0C22C4A0}" destId="{FEE3F9C9-AA60-461B-8D6C-63200F0BD881}" srcOrd="1" destOrd="0" presId="urn:microsoft.com/office/officeart/2005/8/layout/orgChart1"/>
    <dgm:cxn modelId="{0C8DFA89-3358-4F05-AE15-F4B70356B4FF}" type="presParOf" srcId="{FEE3F9C9-AA60-461B-8D6C-63200F0BD881}" destId="{D9FCFA08-753C-4BC8-B952-877B4AE6AFE5}" srcOrd="0" destOrd="0" presId="urn:microsoft.com/office/officeart/2005/8/layout/orgChart1"/>
    <dgm:cxn modelId="{30A5A142-F859-425D-9A94-15B3852CAECB}" type="presParOf" srcId="{FEE3F9C9-AA60-461B-8D6C-63200F0BD881}" destId="{92FFA8C3-93E3-4F75-8A02-F36789B1909F}" srcOrd="1" destOrd="0" presId="urn:microsoft.com/office/officeart/2005/8/layout/orgChart1"/>
    <dgm:cxn modelId="{B7E1F299-FE00-46E7-857A-6E66EF750E73}" type="presParOf" srcId="{92FFA8C3-93E3-4F75-8A02-F36789B1909F}" destId="{2912AB3D-FF24-4412-8BB4-588AA9D18477}" srcOrd="0" destOrd="0" presId="urn:microsoft.com/office/officeart/2005/8/layout/orgChart1"/>
    <dgm:cxn modelId="{0C259234-63B7-41D5-BEF5-70AF245D148C}" type="presParOf" srcId="{2912AB3D-FF24-4412-8BB4-588AA9D18477}" destId="{414590FB-ACFD-46FE-8FD1-4563C794327F}" srcOrd="0" destOrd="0" presId="urn:microsoft.com/office/officeart/2005/8/layout/orgChart1"/>
    <dgm:cxn modelId="{DC44481F-5A6A-4B45-8826-CA85055BD4AD}" type="presParOf" srcId="{2912AB3D-FF24-4412-8BB4-588AA9D18477}" destId="{190CA6B1-504C-4C9C-8293-11C7D6C74A4E}" srcOrd="1" destOrd="0" presId="urn:microsoft.com/office/officeart/2005/8/layout/orgChart1"/>
    <dgm:cxn modelId="{C554828A-4DF1-44E8-BB38-5A1308497E4F}" type="presParOf" srcId="{92FFA8C3-93E3-4F75-8A02-F36789B1909F}" destId="{60DD8BF9-5115-414D-9FFE-0919F50849E6}" srcOrd="1" destOrd="0" presId="urn:microsoft.com/office/officeart/2005/8/layout/orgChart1"/>
    <dgm:cxn modelId="{FF7756AC-53CD-4842-9179-80489211A644}" type="presParOf" srcId="{92FFA8C3-93E3-4F75-8A02-F36789B1909F}" destId="{B68F5985-D3F3-41C3-A517-44DA4A4F33C2}" srcOrd="2" destOrd="0" presId="urn:microsoft.com/office/officeart/2005/8/layout/orgChart1"/>
    <dgm:cxn modelId="{F123F3FC-9CD3-4B64-A20E-67E298111DC8}" type="presParOf" srcId="{FEE3F9C9-AA60-461B-8D6C-63200F0BD881}" destId="{884D9B4F-E5C7-4F94-AE39-75F3E8D9DE45}" srcOrd="2" destOrd="0" presId="urn:microsoft.com/office/officeart/2005/8/layout/orgChart1"/>
    <dgm:cxn modelId="{967F9C02-1411-43E1-89F5-5200C471D79F}" type="presParOf" srcId="{FEE3F9C9-AA60-461B-8D6C-63200F0BD881}" destId="{60BA267F-0AD0-4E61-9C17-F5CE11723499}" srcOrd="3" destOrd="0" presId="urn:microsoft.com/office/officeart/2005/8/layout/orgChart1"/>
    <dgm:cxn modelId="{96F17546-C237-47F3-B0BD-B7301C620776}" type="presParOf" srcId="{60BA267F-0AD0-4E61-9C17-F5CE11723499}" destId="{2166E8F5-7740-45DC-BB73-A3532019463E}" srcOrd="0" destOrd="0" presId="urn:microsoft.com/office/officeart/2005/8/layout/orgChart1"/>
    <dgm:cxn modelId="{7C59647E-BC06-4982-8773-82DDF994653F}" type="presParOf" srcId="{2166E8F5-7740-45DC-BB73-A3532019463E}" destId="{083F0958-68FF-4FD2-BFC3-AA5BB7A1941F}" srcOrd="0" destOrd="0" presId="urn:microsoft.com/office/officeart/2005/8/layout/orgChart1"/>
    <dgm:cxn modelId="{D1EE0871-2486-402B-9F2E-9802FFB1988C}" type="presParOf" srcId="{2166E8F5-7740-45DC-BB73-A3532019463E}" destId="{30FC1631-DD8B-4B16-86D0-9C3135B5BD59}" srcOrd="1" destOrd="0" presId="urn:microsoft.com/office/officeart/2005/8/layout/orgChart1"/>
    <dgm:cxn modelId="{11F190D3-E4EC-4594-993D-55116FBCFCAE}" type="presParOf" srcId="{60BA267F-0AD0-4E61-9C17-F5CE11723499}" destId="{EFA9C820-BE1E-4C80-BE08-673193F4B119}" srcOrd="1" destOrd="0" presId="urn:microsoft.com/office/officeart/2005/8/layout/orgChart1"/>
    <dgm:cxn modelId="{54E8C93F-9D31-4836-AC34-3F5436609792}" type="presParOf" srcId="{60BA267F-0AD0-4E61-9C17-F5CE11723499}" destId="{AE2C16BD-E22D-43A7-8BDE-E997420D0E34}" srcOrd="2" destOrd="0" presId="urn:microsoft.com/office/officeart/2005/8/layout/orgChart1"/>
    <dgm:cxn modelId="{B66FEE60-B84E-401A-BD25-948473B76FCF}" type="presParOf" srcId="{DBB665CD-E0CE-45AD-A769-E55F0C22C4A0}" destId="{CC7976DA-56C0-4FA8-830B-ECEEB161E2BB}" srcOrd="2" destOrd="0" presId="urn:microsoft.com/office/officeart/2005/8/layout/orgChart1"/>
    <dgm:cxn modelId="{42F57F13-8BED-4D16-97B5-14B530B39A3A}" type="presParOf" srcId="{7DFBAA6B-43EB-4875-9FAA-255115CA3414}" destId="{AB25295F-55BD-46BB-9B32-116A1DB06BD4}" srcOrd="2" destOrd="0" presId="urn:microsoft.com/office/officeart/2005/8/layout/orgChart1"/>
    <dgm:cxn modelId="{E77C7407-ED86-4DEA-B6E7-15FC99A2DDFD}" type="presParOf" srcId="{7DFBAA6B-43EB-4875-9FAA-255115CA3414}" destId="{C042B851-D108-43C1-A2B7-66B01975183D}" srcOrd="3" destOrd="0" presId="urn:microsoft.com/office/officeart/2005/8/layout/orgChart1"/>
    <dgm:cxn modelId="{9D348F71-F3C9-4D8B-8E98-FE7135046B3B}" type="presParOf" srcId="{C042B851-D108-43C1-A2B7-66B01975183D}" destId="{33370212-A4F2-4845-8BA0-77E7571E3DC8}" srcOrd="0" destOrd="0" presId="urn:microsoft.com/office/officeart/2005/8/layout/orgChart1"/>
    <dgm:cxn modelId="{BD543F0C-FC84-4EBB-9DA6-97A1346C5D88}" type="presParOf" srcId="{33370212-A4F2-4845-8BA0-77E7571E3DC8}" destId="{30BBCDD4-858D-40A0-9383-733DE249E9C4}" srcOrd="0" destOrd="0" presId="urn:microsoft.com/office/officeart/2005/8/layout/orgChart1"/>
    <dgm:cxn modelId="{45140AF7-A505-4432-A3D5-3DFCA5E835BA}" type="presParOf" srcId="{33370212-A4F2-4845-8BA0-77E7571E3DC8}" destId="{D1265D1E-4A35-48AE-8B2C-B637DE968106}" srcOrd="1" destOrd="0" presId="urn:microsoft.com/office/officeart/2005/8/layout/orgChart1"/>
    <dgm:cxn modelId="{7BA5F1F3-07B0-4DE9-BBC9-BC0F5C9E7C31}" type="presParOf" srcId="{C042B851-D108-43C1-A2B7-66B01975183D}" destId="{166A624A-8F6A-4BC7-926D-A2954305035F}" srcOrd="1" destOrd="0" presId="urn:microsoft.com/office/officeart/2005/8/layout/orgChart1"/>
    <dgm:cxn modelId="{D899754A-7B39-470D-91A1-8D68B398E971}" type="presParOf" srcId="{166A624A-8F6A-4BC7-926D-A2954305035F}" destId="{F9E6D2C8-BCC1-414B-8EB6-5587DFB2BB47}" srcOrd="0" destOrd="0" presId="urn:microsoft.com/office/officeart/2005/8/layout/orgChart1"/>
    <dgm:cxn modelId="{F6A6F02A-05A3-4265-B53D-E3244CA63D88}" type="presParOf" srcId="{166A624A-8F6A-4BC7-926D-A2954305035F}" destId="{270B0092-ECAF-4131-90ED-C2BC0A096495}" srcOrd="1" destOrd="0" presId="urn:microsoft.com/office/officeart/2005/8/layout/orgChart1"/>
    <dgm:cxn modelId="{93EEE141-D870-4DA6-8A97-FD75636E6302}" type="presParOf" srcId="{270B0092-ECAF-4131-90ED-C2BC0A096495}" destId="{FF470C21-EB97-4254-BE11-892F29F799F8}" srcOrd="0" destOrd="0" presId="urn:microsoft.com/office/officeart/2005/8/layout/orgChart1"/>
    <dgm:cxn modelId="{648E3B8C-B3D5-451D-B5ED-45E2F8316E35}" type="presParOf" srcId="{FF470C21-EB97-4254-BE11-892F29F799F8}" destId="{89EEF8AE-13E0-45F7-95F8-469E4ABE3EE8}" srcOrd="0" destOrd="0" presId="urn:microsoft.com/office/officeart/2005/8/layout/orgChart1"/>
    <dgm:cxn modelId="{C39323F8-74CC-4714-8410-BA344D7CD9C3}" type="presParOf" srcId="{FF470C21-EB97-4254-BE11-892F29F799F8}" destId="{C01ABB06-721A-4B9D-AB40-841590890222}" srcOrd="1" destOrd="0" presId="urn:microsoft.com/office/officeart/2005/8/layout/orgChart1"/>
    <dgm:cxn modelId="{30E6A3EB-6FD6-4381-9454-C0D9B40A0563}" type="presParOf" srcId="{270B0092-ECAF-4131-90ED-C2BC0A096495}" destId="{71FAEB89-9593-4C8D-BB1F-D99F09F9B30A}" srcOrd="1" destOrd="0" presId="urn:microsoft.com/office/officeart/2005/8/layout/orgChart1"/>
    <dgm:cxn modelId="{8F0BF6A7-523D-4DAA-A860-4FC7E93D4D16}" type="presParOf" srcId="{270B0092-ECAF-4131-90ED-C2BC0A096495}" destId="{B02A456A-A67C-4602-BCB7-1FDC5E531897}" srcOrd="2" destOrd="0" presId="urn:microsoft.com/office/officeart/2005/8/layout/orgChart1"/>
    <dgm:cxn modelId="{6E3BAD98-6C25-4562-824D-278AF25B57CB}" type="presParOf" srcId="{166A624A-8F6A-4BC7-926D-A2954305035F}" destId="{E1D01363-368F-4B9B-B5CA-8A70F825FB74}" srcOrd="2" destOrd="0" presId="urn:microsoft.com/office/officeart/2005/8/layout/orgChart1"/>
    <dgm:cxn modelId="{60D49777-5662-4C74-86F2-F0E01154C588}" type="presParOf" srcId="{166A624A-8F6A-4BC7-926D-A2954305035F}" destId="{F9A88CDD-951C-4EC0-8127-C34D70B6B3F3}" srcOrd="3" destOrd="0" presId="urn:microsoft.com/office/officeart/2005/8/layout/orgChart1"/>
    <dgm:cxn modelId="{8945E0A3-FE49-41E9-AA2A-2D3BE2D0CD0C}" type="presParOf" srcId="{F9A88CDD-951C-4EC0-8127-C34D70B6B3F3}" destId="{B945ED2D-38C2-48E7-AE00-2C705622AB27}" srcOrd="0" destOrd="0" presId="urn:microsoft.com/office/officeart/2005/8/layout/orgChart1"/>
    <dgm:cxn modelId="{5BFDFBE4-85D3-4304-B405-A52C4F62406C}" type="presParOf" srcId="{B945ED2D-38C2-48E7-AE00-2C705622AB27}" destId="{943AE40D-E02D-46A7-8F8D-C2670C3C6FEF}" srcOrd="0" destOrd="0" presId="urn:microsoft.com/office/officeart/2005/8/layout/orgChart1"/>
    <dgm:cxn modelId="{2FF9A867-BFA8-48C2-B851-FBF646E6294B}" type="presParOf" srcId="{B945ED2D-38C2-48E7-AE00-2C705622AB27}" destId="{0D0CBF84-7064-4416-9957-57652541A04E}" srcOrd="1" destOrd="0" presId="urn:microsoft.com/office/officeart/2005/8/layout/orgChart1"/>
    <dgm:cxn modelId="{AAAB774F-9EA6-4A0C-96C6-33DF1C055FD8}" type="presParOf" srcId="{F9A88CDD-951C-4EC0-8127-C34D70B6B3F3}" destId="{3F2F206A-15F7-4DB0-A58E-4FAF9EB0FB27}" srcOrd="1" destOrd="0" presId="urn:microsoft.com/office/officeart/2005/8/layout/orgChart1"/>
    <dgm:cxn modelId="{02BA9061-CD75-455E-A518-68E22567F2C6}" type="presParOf" srcId="{F9A88CDD-951C-4EC0-8127-C34D70B6B3F3}" destId="{E568DF32-264F-43C5-99DC-C9E50A529BAA}" srcOrd="2" destOrd="0" presId="urn:microsoft.com/office/officeart/2005/8/layout/orgChart1"/>
    <dgm:cxn modelId="{846AF965-DE9D-462D-9C77-13ECE69C6343}" type="presParOf" srcId="{166A624A-8F6A-4BC7-926D-A2954305035F}" destId="{B97168D1-0D6E-422A-9281-AD283D29C1C0}" srcOrd="4" destOrd="0" presId="urn:microsoft.com/office/officeart/2005/8/layout/orgChart1"/>
    <dgm:cxn modelId="{39F93FC8-AE29-4358-93A4-E84C83B374AE}" type="presParOf" srcId="{166A624A-8F6A-4BC7-926D-A2954305035F}" destId="{F2BD7B3B-94E1-4DFA-8D46-713FF5AC861A}" srcOrd="5" destOrd="0" presId="urn:microsoft.com/office/officeart/2005/8/layout/orgChart1"/>
    <dgm:cxn modelId="{CDBCEB91-5D34-4238-8138-5AE2578E20FD}" type="presParOf" srcId="{F2BD7B3B-94E1-4DFA-8D46-713FF5AC861A}" destId="{73B21064-E53E-426F-83B2-EDAC7E3CADE4}" srcOrd="0" destOrd="0" presId="urn:microsoft.com/office/officeart/2005/8/layout/orgChart1"/>
    <dgm:cxn modelId="{68071910-E1DA-4D7A-BAB9-0F7D7D7EFD2D}" type="presParOf" srcId="{73B21064-E53E-426F-83B2-EDAC7E3CADE4}" destId="{0BF351E1-E4A2-4745-A27D-8AB3EE96240F}" srcOrd="0" destOrd="0" presId="urn:microsoft.com/office/officeart/2005/8/layout/orgChart1"/>
    <dgm:cxn modelId="{A99B4DA6-49E0-4EA7-95C4-DD811082F352}" type="presParOf" srcId="{73B21064-E53E-426F-83B2-EDAC7E3CADE4}" destId="{8EF3B133-A0FF-4C74-8429-D28D3AFEF395}" srcOrd="1" destOrd="0" presId="urn:microsoft.com/office/officeart/2005/8/layout/orgChart1"/>
    <dgm:cxn modelId="{79D2A349-46EB-4A32-B32D-7CDD00FE3CF9}" type="presParOf" srcId="{F2BD7B3B-94E1-4DFA-8D46-713FF5AC861A}" destId="{847E7863-5AA1-49FC-A0C9-E0CBFDD62301}" srcOrd="1" destOrd="0" presId="urn:microsoft.com/office/officeart/2005/8/layout/orgChart1"/>
    <dgm:cxn modelId="{33953973-7B16-474A-93C5-526930A21280}" type="presParOf" srcId="{F2BD7B3B-94E1-4DFA-8D46-713FF5AC861A}" destId="{B6B32374-1F46-4409-8603-9191C02A86C0}" srcOrd="2" destOrd="0" presId="urn:microsoft.com/office/officeart/2005/8/layout/orgChart1"/>
    <dgm:cxn modelId="{2A1C8293-E4C0-4B7F-A2D6-09264E208B1D}" type="presParOf" srcId="{166A624A-8F6A-4BC7-926D-A2954305035F}" destId="{74F4EC10-7E62-4383-BFE8-06B256A00CBB}" srcOrd="6" destOrd="0" presId="urn:microsoft.com/office/officeart/2005/8/layout/orgChart1"/>
    <dgm:cxn modelId="{8AD4BA0B-2D54-40E0-B6C4-638E5C32E42E}" type="presParOf" srcId="{166A624A-8F6A-4BC7-926D-A2954305035F}" destId="{A1AC633F-6014-43EC-BA96-A62EBCFE7775}" srcOrd="7" destOrd="0" presId="urn:microsoft.com/office/officeart/2005/8/layout/orgChart1"/>
    <dgm:cxn modelId="{1BD66C24-9AB7-4FD6-AD34-D1F43CB1B116}" type="presParOf" srcId="{A1AC633F-6014-43EC-BA96-A62EBCFE7775}" destId="{BE0CFC87-E6C8-4DB5-A774-5738D2E8DDA4}" srcOrd="0" destOrd="0" presId="urn:microsoft.com/office/officeart/2005/8/layout/orgChart1"/>
    <dgm:cxn modelId="{A03A65B5-488A-406B-94D8-06A04C742AF6}" type="presParOf" srcId="{BE0CFC87-E6C8-4DB5-A774-5738D2E8DDA4}" destId="{78CA54FC-1DE8-466F-B04A-86B7024AF55B}" srcOrd="0" destOrd="0" presId="urn:microsoft.com/office/officeart/2005/8/layout/orgChart1"/>
    <dgm:cxn modelId="{841CFC67-6613-4758-A002-FAD8D08CFBED}" type="presParOf" srcId="{BE0CFC87-E6C8-4DB5-A774-5738D2E8DDA4}" destId="{7CAB891B-96A0-4C80-9301-F0E9F941CF9A}" srcOrd="1" destOrd="0" presId="urn:microsoft.com/office/officeart/2005/8/layout/orgChart1"/>
    <dgm:cxn modelId="{8971EC2F-C9DF-4392-9D4F-13640C7490A5}" type="presParOf" srcId="{A1AC633F-6014-43EC-BA96-A62EBCFE7775}" destId="{6E8E0DE6-32A9-4FD2-B782-16B35AB981D1}" srcOrd="1" destOrd="0" presId="urn:microsoft.com/office/officeart/2005/8/layout/orgChart1"/>
    <dgm:cxn modelId="{D3F61497-C50B-4D78-802C-B876A2A23A4E}" type="presParOf" srcId="{A1AC633F-6014-43EC-BA96-A62EBCFE7775}" destId="{4B8D45F4-F67B-466A-A23D-92F10FF70D01}" srcOrd="2" destOrd="0" presId="urn:microsoft.com/office/officeart/2005/8/layout/orgChart1"/>
    <dgm:cxn modelId="{CFED7525-BF85-4075-ACAD-97C46C7959C4}" type="presParOf" srcId="{C042B851-D108-43C1-A2B7-66B01975183D}" destId="{3A30CB75-F6D0-49EA-BABA-4735DAF8745F}" srcOrd="2" destOrd="0" presId="urn:microsoft.com/office/officeart/2005/8/layout/orgChart1"/>
    <dgm:cxn modelId="{647629BF-0952-40C5-840E-A6EA67A2F77F}" type="presParOf" srcId="{7DFBAA6B-43EB-4875-9FAA-255115CA3414}" destId="{CFE71FE3-D001-4064-A5FB-A1C35810120F}" srcOrd="4" destOrd="0" presId="urn:microsoft.com/office/officeart/2005/8/layout/orgChart1"/>
    <dgm:cxn modelId="{7FEC76F3-5290-431D-AA5F-A6329ECE7E86}" type="presParOf" srcId="{7DFBAA6B-43EB-4875-9FAA-255115CA3414}" destId="{DB474A6C-B6A7-4057-ADA5-86F8F40E4B53}" srcOrd="5" destOrd="0" presId="urn:microsoft.com/office/officeart/2005/8/layout/orgChart1"/>
    <dgm:cxn modelId="{F79C49DE-F2BD-4BDB-9B04-AA9DBBC12584}" type="presParOf" srcId="{DB474A6C-B6A7-4057-ADA5-86F8F40E4B53}" destId="{D762E06C-8B6F-4FC5-BA5B-D289C1F279F6}" srcOrd="0" destOrd="0" presId="urn:microsoft.com/office/officeart/2005/8/layout/orgChart1"/>
    <dgm:cxn modelId="{4CF10B10-5197-4398-A03A-81AC0C93A43A}" type="presParOf" srcId="{D762E06C-8B6F-4FC5-BA5B-D289C1F279F6}" destId="{D07E4A72-00F4-4257-8722-8C2BB17AF14E}" srcOrd="0" destOrd="0" presId="urn:microsoft.com/office/officeart/2005/8/layout/orgChart1"/>
    <dgm:cxn modelId="{C205AC1A-1FE1-412A-93C3-420643A86C6D}" type="presParOf" srcId="{D762E06C-8B6F-4FC5-BA5B-D289C1F279F6}" destId="{69E05727-E7F4-46D0-B509-C821C91A7B18}" srcOrd="1" destOrd="0" presId="urn:microsoft.com/office/officeart/2005/8/layout/orgChart1"/>
    <dgm:cxn modelId="{4B2934DB-2D02-4878-99F2-57E093BBC0AA}" type="presParOf" srcId="{DB474A6C-B6A7-4057-ADA5-86F8F40E4B53}" destId="{93970884-F8A5-470E-9C68-28A63C0B0EDC}" srcOrd="1" destOrd="0" presId="urn:microsoft.com/office/officeart/2005/8/layout/orgChart1"/>
    <dgm:cxn modelId="{2CC3B4B3-6DF2-4520-B337-A5867FF1DE0D}" type="presParOf" srcId="{93970884-F8A5-470E-9C68-28A63C0B0EDC}" destId="{DF757A1B-58BB-4044-8265-873FAF823707}" srcOrd="0" destOrd="0" presId="urn:microsoft.com/office/officeart/2005/8/layout/orgChart1"/>
    <dgm:cxn modelId="{25982904-442E-4077-81BD-91F39D0BBA17}" type="presParOf" srcId="{93970884-F8A5-470E-9C68-28A63C0B0EDC}" destId="{7157001E-44A4-466A-8C1E-4C2E63BBABFF}" srcOrd="1" destOrd="0" presId="urn:microsoft.com/office/officeart/2005/8/layout/orgChart1"/>
    <dgm:cxn modelId="{BA33FBBD-AEA4-40E9-BC6D-494784798AF7}" type="presParOf" srcId="{7157001E-44A4-466A-8C1E-4C2E63BBABFF}" destId="{99C4DA0C-42F9-42A0-A9D5-2EE7945FB417}" srcOrd="0" destOrd="0" presId="urn:microsoft.com/office/officeart/2005/8/layout/orgChart1"/>
    <dgm:cxn modelId="{E18CFF2D-1440-4AFC-8189-093567DAFD6F}" type="presParOf" srcId="{99C4DA0C-42F9-42A0-A9D5-2EE7945FB417}" destId="{CCCCC99A-63C7-4139-8150-65E5F3FC048D}" srcOrd="0" destOrd="0" presId="urn:microsoft.com/office/officeart/2005/8/layout/orgChart1"/>
    <dgm:cxn modelId="{3CEC5671-66FE-448D-ADFC-41F6B19D3B3F}" type="presParOf" srcId="{99C4DA0C-42F9-42A0-A9D5-2EE7945FB417}" destId="{E3412FC9-16B3-495B-80E2-C3C16D74B51F}" srcOrd="1" destOrd="0" presId="urn:microsoft.com/office/officeart/2005/8/layout/orgChart1"/>
    <dgm:cxn modelId="{AC8D334A-4C8B-4AC7-9398-A40A1AFB3C69}" type="presParOf" srcId="{7157001E-44A4-466A-8C1E-4C2E63BBABFF}" destId="{A172EA50-FEAC-4CCA-BF6E-5A1CA525530F}" srcOrd="1" destOrd="0" presId="urn:microsoft.com/office/officeart/2005/8/layout/orgChart1"/>
    <dgm:cxn modelId="{AB03153D-454A-417B-AFC4-42AB9F00C08C}" type="presParOf" srcId="{7157001E-44A4-466A-8C1E-4C2E63BBABFF}" destId="{A8A142BD-7A17-402A-8FA7-6DE4AB9A60D7}" srcOrd="2" destOrd="0" presId="urn:microsoft.com/office/officeart/2005/8/layout/orgChart1"/>
    <dgm:cxn modelId="{E18A1186-EC4C-4813-ABAD-50A2DB9CA1E9}" type="presParOf" srcId="{93970884-F8A5-470E-9C68-28A63C0B0EDC}" destId="{B38AE5B9-C953-45FC-B20D-F3D0DC88C7D9}" srcOrd="2" destOrd="0" presId="urn:microsoft.com/office/officeart/2005/8/layout/orgChart1"/>
    <dgm:cxn modelId="{55CA73B8-7FC1-4985-83D8-CB9AFF5DC478}" type="presParOf" srcId="{93970884-F8A5-470E-9C68-28A63C0B0EDC}" destId="{346EDDE6-CF31-42EE-9AC7-0836C1B8D34B}" srcOrd="3" destOrd="0" presId="urn:microsoft.com/office/officeart/2005/8/layout/orgChart1"/>
    <dgm:cxn modelId="{44F4941A-552B-4F7C-A9E3-4DE648EF7262}" type="presParOf" srcId="{346EDDE6-CF31-42EE-9AC7-0836C1B8D34B}" destId="{F35EFD49-BDF8-4698-869F-407E14B0F0EB}" srcOrd="0" destOrd="0" presId="urn:microsoft.com/office/officeart/2005/8/layout/orgChart1"/>
    <dgm:cxn modelId="{BE0D7D93-6D55-4B81-9288-C68CCEF99819}" type="presParOf" srcId="{F35EFD49-BDF8-4698-869F-407E14B0F0EB}" destId="{FBCECFAF-DB86-426E-BDD9-EF5977556EA4}" srcOrd="0" destOrd="0" presId="urn:microsoft.com/office/officeart/2005/8/layout/orgChart1"/>
    <dgm:cxn modelId="{AB91BD38-5E47-4B57-8976-F9461E8ED441}" type="presParOf" srcId="{F35EFD49-BDF8-4698-869F-407E14B0F0EB}" destId="{E772FE08-B2B8-49B4-81EC-FF0B2CC1F1A3}" srcOrd="1" destOrd="0" presId="urn:microsoft.com/office/officeart/2005/8/layout/orgChart1"/>
    <dgm:cxn modelId="{756AFC6C-074B-4693-982C-41C08F030357}" type="presParOf" srcId="{346EDDE6-CF31-42EE-9AC7-0836C1B8D34B}" destId="{406CD127-E0BE-48D7-89D0-56E6EDD9B36F}" srcOrd="1" destOrd="0" presId="urn:microsoft.com/office/officeart/2005/8/layout/orgChart1"/>
    <dgm:cxn modelId="{F15A808F-7AB8-445A-B2E0-2B04FAC1CF27}" type="presParOf" srcId="{346EDDE6-CF31-42EE-9AC7-0836C1B8D34B}" destId="{61BFCE06-4075-4CEA-AC81-FAC2804D8A0E}" srcOrd="2" destOrd="0" presId="urn:microsoft.com/office/officeart/2005/8/layout/orgChart1"/>
    <dgm:cxn modelId="{58DB415C-78F1-4C94-B261-86E95BC9C8A2}" type="presParOf" srcId="{93970884-F8A5-470E-9C68-28A63C0B0EDC}" destId="{8C48DFBC-7CA8-4308-A871-EFE40BB20BAA}" srcOrd="4" destOrd="0" presId="urn:microsoft.com/office/officeart/2005/8/layout/orgChart1"/>
    <dgm:cxn modelId="{BAFE99B7-1019-4922-9F5F-D64CD60D0878}" type="presParOf" srcId="{93970884-F8A5-470E-9C68-28A63C0B0EDC}" destId="{89B2AAA4-26FB-40AF-81DD-FBC7450A85D5}" srcOrd="5" destOrd="0" presId="urn:microsoft.com/office/officeart/2005/8/layout/orgChart1"/>
    <dgm:cxn modelId="{4910EADE-9680-4607-81C4-701E0F21E2B1}" type="presParOf" srcId="{89B2AAA4-26FB-40AF-81DD-FBC7450A85D5}" destId="{2F1DC299-CD75-422F-8BB5-76E8FB1A94A2}" srcOrd="0" destOrd="0" presId="urn:microsoft.com/office/officeart/2005/8/layout/orgChart1"/>
    <dgm:cxn modelId="{8D55BC06-3A1B-41B5-A56D-E479CAA03A54}" type="presParOf" srcId="{2F1DC299-CD75-422F-8BB5-76E8FB1A94A2}" destId="{5C3EBA63-9054-4C1D-951F-47D97B598D29}" srcOrd="0" destOrd="0" presId="urn:microsoft.com/office/officeart/2005/8/layout/orgChart1"/>
    <dgm:cxn modelId="{9CD0B0AF-5456-40AE-A511-E86DE61759B7}" type="presParOf" srcId="{2F1DC299-CD75-422F-8BB5-76E8FB1A94A2}" destId="{E4DB18C0-8909-4F61-93D5-11CFC4B515D2}" srcOrd="1" destOrd="0" presId="urn:microsoft.com/office/officeart/2005/8/layout/orgChart1"/>
    <dgm:cxn modelId="{98CDEAC7-2274-4A0B-BEAA-D77056424336}" type="presParOf" srcId="{89B2AAA4-26FB-40AF-81DD-FBC7450A85D5}" destId="{5F12C6B0-D81B-437E-97E9-559AB72089F5}" srcOrd="1" destOrd="0" presId="urn:microsoft.com/office/officeart/2005/8/layout/orgChart1"/>
    <dgm:cxn modelId="{95864DEC-40D0-45A0-801A-B13F5975D7F7}" type="presParOf" srcId="{89B2AAA4-26FB-40AF-81DD-FBC7450A85D5}" destId="{58292102-CC1D-4BCF-86BB-9A6970763527}" srcOrd="2" destOrd="0" presId="urn:microsoft.com/office/officeart/2005/8/layout/orgChart1"/>
    <dgm:cxn modelId="{FAC64061-41B1-4B19-B704-F9137E45F493}" type="presParOf" srcId="{93970884-F8A5-470E-9C68-28A63C0B0EDC}" destId="{52BDEF59-E46C-41F7-9014-455A364F5B8D}" srcOrd="6" destOrd="0" presId="urn:microsoft.com/office/officeart/2005/8/layout/orgChart1"/>
    <dgm:cxn modelId="{FFFC066C-CB5C-4B88-9866-A6B082365F33}" type="presParOf" srcId="{93970884-F8A5-470E-9C68-28A63C0B0EDC}" destId="{7C639793-E0D1-4242-B550-6CAA50A9A1DE}" srcOrd="7" destOrd="0" presId="urn:microsoft.com/office/officeart/2005/8/layout/orgChart1"/>
    <dgm:cxn modelId="{44B13A87-19A8-495D-89F6-40E06A7CCCA0}" type="presParOf" srcId="{7C639793-E0D1-4242-B550-6CAA50A9A1DE}" destId="{CBA7AD34-8CA0-485B-BC7B-388D19720D72}" srcOrd="0" destOrd="0" presId="urn:microsoft.com/office/officeart/2005/8/layout/orgChart1"/>
    <dgm:cxn modelId="{9D267232-5635-41C7-9784-C6EC14D42F99}" type="presParOf" srcId="{CBA7AD34-8CA0-485B-BC7B-388D19720D72}" destId="{CDBD43B4-D913-41B6-B588-8CA6C20ED3AA}" srcOrd="0" destOrd="0" presId="urn:microsoft.com/office/officeart/2005/8/layout/orgChart1"/>
    <dgm:cxn modelId="{C0708350-9426-40D5-B5B2-E72A26A9B424}" type="presParOf" srcId="{CBA7AD34-8CA0-485B-BC7B-388D19720D72}" destId="{3D025E17-B970-4B83-8623-872461C99ED5}" srcOrd="1" destOrd="0" presId="urn:microsoft.com/office/officeart/2005/8/layout/orgChart1"/>
    <dgm:cxn modelId="{0E101359-B8D5-44AD-959A-657F06E38199}" type="presParOf" srcId="{7C639793-E0D1-4242-B550-6CAA50A9A1DE}" destId="{90C45FDF-69BF-4969-9D80-B48A97BFC655}" srcOrd="1" destOrd="0" presId="urn:microsoft.com/office/officeart/2005/8/layout/orgChart1"/>
    <dgm:cxn modelId="{DFEDD550-749F-4BA1-9998-2ABB332DD0A2}" type="presParOf" srcId="{7C639793-E0D1-4242-B550-6CAA50A9A1DE}" destId="{1D0C5F4E-D809-48CF-A7E8-84E406C45D2C}" srcOrd="2" destOrd="0" presId="urn:microsoft.com/office/officeart/2005/8/layout/orgChart1"/>
    <dgm:cxn modelId="{6E3BE732-1509-4B16-874D-8F02E0B265CF}" type="presParOf" srcId="{93970884-F8A5-470E-9C68-28A63C0B0EDC}" destId="{5B145742-A16D-463E-B346-32FC786AC1AE}" srcOrd="8" destOrd="0" presId="urn:microsoft.com/office/officeart/2005/8/layout/orgChart1"/>
    <dgm:cxn modelId="{F9C9391A-F494-4A79-A538-9A57922840FF}" type="presParOf" srcId="{93970884-F8A5-470E-9C68-28A63C0B0EDC}" destId="{B47771BD-5B57-47FD-A835-A84836FDB423}" srcOrd="9" destOrd="0" presId="urn:microsoft.com/office/officeart/2005/8/layout/orgChart1"/>
    <dgm:cxn modelId="{C384748C-A1C7-48FD-B63C-37B4CF4D6FC2}" type="presParOf" srcId="{B47771BD-5B57-47FD-A835-A84836FDB423}" destId="{17CF1E59-1030-485D-9141-08C58FA729B9}" srcOrd="0" destOrd="0" presId="urn:microsoft.com/office/officeart/2005/8/layout/orgChart1"/>
    <dgm:cxn modelId="{95C9BE59-8A9A-4351-A6EE-A882559A98A5}" type="presParOf" srcId="{17CF1E59-1030-485D-9141-08C58FA729B9}" destId="{38B953C1-683F-49FD-9579-A6C1EC503980}" srcOrd="0" destOrd="0" presId="urn:microsoft.com/office/officeart/2005/8/layout/orgChart1"/>
    <dgm:cxn modelId="{B01E148A-85DD-42AA-86A6-5E755D1B0568}" type="presParOf" srcId="{17CF1E59-1030-485D-9141-08C58FA729B9}" destId="{DB4A31EF-1025-457D-96A3-356C6E05A2EB}" srcOrd="1" destOrd="0" presId="urn:microsoft.com/office/officeart/2005/8/layout/orgChart1"/>
    <dgm:cxn modelId="{FF1FE120-89AA-491B-BA09-950FAC40C8FC}" type="presParOf" srcId="{B47771BD-5B57-47FD-A835-A84836FDB423}" destId="{AC8E2079-DB4B-444F-97F4-C4BC77C268DD}" srcOrd="1" destOrd="0" presId="urn:microsoft.com/office/officeart/2005/8/layout/orgChart1"/>
    <dgm:cxn modelId="{ACE0D283-69CE-4FB8-84F2-97FE278B36A3}" type="presParOf" srcId="{B47771BD-5B57-47FD-A835-A84836FDB423}" destId="{DAC83F20-D4C0-4E50-AD63-688E19175A31}" srcOrd="2" destOrd="0" presId="urn:microsoft.com/office/officeart/2005/8/layout/orgChart1"/>
    <dgm:cxn modelId="{7CBAA793-540C-43A0-B950-E71331480B54}" type="presParOf" srcId="{DB474A6C-B6A7-4057-ADA5-86F8F40E4B53}" destId="{252ACF2E-9640-4F4C-B4AE-0711BBF46A60}" srcOrd="2" destOrd="0" presId="urn:microsoft.com/office/officeart/2005/8/layout/orgChart1"/>
    <dgm:cxn modelId="{6EECD8FF-8870-4FF5-B5E7-8072BAEC6C8E}" type="presParOf" srcId="{7DFBAA6B-43EB-4875-9FAA-255115CA3414}" destId="{F74CD6AE-B8A5-4877-B3F9-57898259CC2C}" srcOrd="6" destOrd="0" presId="urn:microsoft.com/office/officeart/2005/8/layout/orgChart1"/>
    <dgm:cxn modelId="{7D21E6C5-59A3-4015-8433-580BB9F723D7}" type="presParOf" srcId="{7DFBAA6B-43EB-4875-9FAA-255115CA3414}" destId="{F415FC81-5A46-4A1D-81F6-6629C5EC460F}" srcOrd="7" destOrd="0" presId="urn:microsoft.com/office/officeart/2005/8/layout/orgChart1"/>
    <dgm:cxn modelId="{6E1B1DDD-6CA2-4D72-9EC6-FCFE6841CA8C}" type="presParOf" srcId="{F415FC81-5A46-4A1D-81F6-6629C5EC460F}" destId="{122B712B-ED66-43A6-AE09-31C195F069C4}" srcOrd="0" destOrd="0" presId="urn:microsoft.com/office/officeart/2005/8/layout/orgChart1"/>
    <dgm:cxn modelId="{AC2BE89B-3C4D-4F57-877F-AFCA591E5FCC}" type="presParOf" srcId="{122B712B-ED66-43A6-AE09-31C195F069C4}" destId="{C12BC9D3-2315-40A1-8C8A-D79D56898DAC}" srcOrd="0" destOrd="0" presId="urn:microsoft.com/office/officeart/2005/8/layout/orgChart1"/>
    <dgm:cxn modelId="{D3D86A78-9354-409F-9279-D7E4C979E7C7}" type="presParOf" srcId="{122B712B-ED66-43A6-AE09-31C195F069C4}" destId="{EEF2DDB2-122E-406B-987C-43113FEB305C}" srcOrd="1" destOrd="0" presId="urn:microsoft.com/office/officeart/2005/8/layout/orgChart1"/>
    <dgm:cxn modelId="{905AF09F-8E28-49F2-8DD7-6DCF94EA956B}" type="presParOf" srcId="{F415FC81-5A46-4A1D-81F6-6629C5EC460F}" destId="{9B19DDA8-C8D2-436D-8578-FF87C431271F}" srcOrd="1" destOrd="0" presId="urn:microsoft.com/office/officeart/2005/8/layout/orgChart1"/>
    <dgm:cxn modelId="{F2510A6D-615D-456B-BB21-13D64B718940}" type="presParOf" srcId="{9B19DDA8-C8D2-436D-8578-FF87C431271F}" destId="{5E6864A4-062A-470A-AB36-A58473D3DF25}" srcOrd="0" destOrd="0" presId="urn:microsoft.com/office/officeart/2005/8/layout/orgChart1"/>
    <dgm:cxn modelId="{1AD362F6-FD15-4D46-8E37-1C184663D4E1}" type="presParOf" srcId="{9B19DDA8-C8D2-436D-8578-FF87C431271F}" destId="{2E855A9C-3286-4FD9-82B9-1BB45609CF54}" srcOrd="1" destOrd="0" presId="urn:microsoft.com/office/officeart/2005/8/layout/orgChart1"/>
    <dgm:cxn modelId="{B3AC7684-3930-48AB-982C-2C0FF68DCF52}" type="presParOf" srcId="{2E855A9C-3286-4FD9-82B9-1BB45609CF54}" destId="{85A73340-BDA5-4DD1-ADAB-F33226EE3E1D}" srcOrd="0" destOrd="0" presId="urn:microsoft.com/office/officeart/2005/8/layout/orgChart1"/>
    <dgm:cxn modelId="{D4827EA6-FBD6-4AAC-A1C4-4DAAFB6E85DA}" type="presParOf" srcId="{85A73340-BDA5-4DD1-ADAB-F33226EE3E1D}" destId="{AA659BA5-1434-4EA5-A2F9-CB08DDCAD159}" srcOrd="0" destOrd="0" presId="urn:microsoft.com/office/officeart/2005/8/layout/orgChart1"/>
    <dgm:cxn modelId="{FA8DA51F-0927-4E4A-85FF-E2ABD52B2ED1}" type="presParOf" srcId="{85A73340-BDA5-4DD1-ADAB-F33226EE3E1D}" destId="{5857D0CD-D5DB-435C-91BB-B79EEA0BE99B}" srcOrd="1" destOrd="0" presId="urn:microsoft.com/office/officeart/2005/8/layout/orgChart1"/>
    <dgm:cxn modelId="{FB4D7663-55BA-469D-8972-8A160EEB38CE}" type="presParOf" srcId="{2E855A9C-3286-4FD9-82B9-1BB45609CF54}" destId="{F4ED014A-F0F5-4213-80AC-F2964F00B731}" srcOrd="1" destOrd="0" presId="urn:microsoft.com/office/officeart/2005/8/layout/orgChart1"/>
    <dgm:cxn modelId="{F2B79858-07B8-45C9-A41B-0650FF779CE5}" type="presParOf" srcId="{2E855A9C-3286-4FD9-82B9-1BB45609CF54}" destId="{4DCC8D28-C116-4DEB-A142-F697295DA406}" srcOrd="2" destOrd="0" presId="urn:microsoft.com/office/officeart/2005/8/layout/orgChart1"/>
    <dgm:cxn modelId="{CD721A0C-FC90-491D-9523-9E1591C11543}" type="presParOf" srcId="{9B19DDA8-C8D2-436D-8578-FF87C431271F}" destId="{672A2AD1-2770-4DAD-86D3-E81DFBE550E1}" srcOrd="2" destOrd="0" presId="urn:microsoft.com/office/officeart/2005/8/layout/orgChart1"/>
    <dgm:cxn modelId="{644AD235-68AD-4C46-B38A-1971922DED6F}" type="presParOf" srcId="{9B19DDA8-C8D2-436D-8578-FF87C431271F}" destId="{4DE9E101-60C2-4966-86E9-5A1C8ED1CE71}" srcOrd="3" destOrd="0" presId="urn:microsoft.com/office/officeart/2005/8/layout/orgChart1"/>
    <dgm:cxn modelId="{CF278DD4-44E4-4396-BD37-87F8DE46616C}" type="presParOf" srcId="{4DE9E101-60C2-4966-86E9-5A1C8ED1CE71}" destId="{E063D45E-E324-4AA4-B41C-D2B6064C735A}" srcOrd="0" destOrd="0" presId="urn:microsoft.com/office/officeart/2005/8/layout/orgChart1"/>
    <dgm:cxn modelId="{07CF7DA1-DF93-448A-8B43-5F2D6FDC5930}" type="presParOf" srcId="{E063D45E-E324-4AA4-B41C-D2B6064C735A}" destId="{CB400CDD-629B-4D5F-A42C-0EE40A7AD066}" srcOrd="0" destOrd="0" presId="urn:microsoft.com/office/officeart/2005/8/layout/orgChart1"/>
    <dgm:cxn modelId="{DA5EF548-DD1A-4F99-AC1D-7679D9FAE91A}" type="presParOf" srcId="{E063D45E-E324-4AA4-B41C-D2B6064C735A}" destId="{A430321B-50E8-4685-A392-2B41FAC3CE10}" srcOrd="1" destOrd="0" presId="urn:microsoft.com/office/officeart/2005/8/layout/orgChart1"/>
    <dgm:cxn modelId="{F3EE05ED-C973-46A5-B4CC-040C01EA9BBC}" type="presParOf" srcId="{4DE9E101-60C2-4966-86E9-5A1C8ED1CE71}" destId="{A763B747-4D29-4580-A195-37796080F39F}" srcOrd="1" destOrd="0" presId="urn:microsoft.com/office/officeart/2005/8/layout/orgChart1"/>
    <dgm:cxn modelId="{0F0C47C7-C70A-4863-B0F9-E220D2EFC0A0}" type="presParOf" srcId="{4DE9E101-60C2-4966-86E9-5A1C8ED1CE71}" destId="{0EBF10EC-ED5E-40D0-95F4-563D59C0320D}" srcOrd="2" destOrd="0" presId="urn:microsoft.com/office/officeart/2005/8/layout/orgChart1"/>
    <dgm:cxn modelId="{E7425C80-8A46-43F7-9B36-F804388B3186}" type="presParOf" srcId="{F415FC81-5A46-4A1D-81F6-6629C5EC460F}" destId="{CE75D21C-7C6C-4A93-AE9F-A2DEC1DD5AA0}" srcOrd="2" destOrd="0" presId="urn:microsoft.com/office/officeart/2005/8/layout/orgChart1"/>
    <dgm:cxn modelId="{E2374F8B-BD82-4B74-B3DA-2C9BE25D3A6B}" type="presParOf" srcId="{7DFBAA6B-43EB-4875-9FAA-255115CA3414}" destId="{0539593A-8AD2-41E3-8A98-CA28A6322EB8}" srcOrd="8" destOrd="0" presId="urn:microsoft.com/office/officeart/2005/8/layout/orgChart1"/>
    <dgm:cxn modelId="{D23E1655-993C-4EAC-BC68-9D9906BAF845}" type="presParOf" srcId="{7DFBAA6B-43EB-4875-9FAA-255115CA3414}" destId="{F188478E-BD97-4C2C-8296-FD859E6C495D}" srcOrd="9" destOrd="0" presId="urn:microsoft.com/office/officeart/2005/8/layout/orgChart1"/>
    <dgm:cxn modelId="{B49609EB-546B-4B53-AC9D-3BEFF90545E8}" type="presParOf" srcId="{F188478E-BD97-4C2C-8296-FD859E6C495D}" destId="{A2959049-EAD3-459C-9CD0-3FAD8405EFEC}" srcOrd="0" destOrd="0" presId="urn:microsoft.com/office/officeart/2005/8/layout/orgChart1"/>
    <dgm:cxn modelId="{5D51E38E-7C8A-4B5B-A0C7-0F2BB61A7423}" type="presParOf" srcId="{A2959049-EAD3-459C-9CD0-3FAD8405EFEC}" destId="{8F0477E0-3993-4EE5-80C1-62FDCA734E88}" srcOrd="0" destOrd="0" presId="urn:microsoft.com/office/officeart/2005/8/layout/orgChart1"/>
    <dgm:cxn modelId="{4DBCA1C9-2DF9-43AD-9A4E-0ABCC6D04AD4}" type="presParOf" srcId="{A2959049-EAD3-459C-9CD0-3FAD8405EFEC}" destId="{376A5B62-F535-426D-9166-6524BAC22D12}" srcOrd="1" destOrd="0" presId="urn:microsoft.com/office/officeart/2005/8/layout/orgChart1"/>
    <dgm:cxn modelId="{DCC172A7-A3C0-47DF-9FEF-B711E2D57F79}" type="presParOf" srcId="{F188478E-BD97-4C2C-8296-FD859E6C495D}" destId="{E7FE35F7-D179-465F-91F5-3E3AA589408F}" srcOrd="1" destOrd="0" presId="urn:microsoft.com/office/officeart/2005/8/layout/orgChart1"/>
    <dgm:cxn modelId="{C48DCBD6-9DE7-477B-8FF8-0D307AD47FFC}" type="presParOf" srcId="{E7FE35F7-D179-465F-91F5-3E3AA589408F}" destId="{F2082F45-3C94-42AC-930A-8CE45A24E1DD}" srcOrd="0" destOrd="0" presId="urn:microsoft.com/office/officeart/2005/8/layout/orgChart1"/>
    <dgm:cxn modelId="{BC0707E5-634A-40ED-BF5E-F4F4A870CA81}" type="presParOf" srcId="{E7FE35F7-D179-465F-91F5-3E3AA589408F}" destId="{CB55A238-3A41-4B29-8CA5-4D1F1C63859C}" srcOrd="1" destOrd="0" presId="urn:microsoft.com/office/officeart/2005/8/layout/orgChart1"/>
    <dgm:cxn modelId="{CC6436AF-7613-4460-A0E2-EEDD60220763}" type="presParOf" srcId="{CB55A238-3A41-4B29-8CA5-4D1F1C63859C}" destId="{BB6F24CC-A892-45B8-8757-4CDCF7360021}" srcOrd="0" destOrd="0" presId="urn:microsoft.com/office/officeart/2005/8/layout/orgChart1"/>
    <dgm:cxn modelId="{AC0E2E44-591C-440C-88FF-67DA7659C824}" type="presParOf" srcId="{BB6F24CC-A892-45B8-8757-4CDCF7360021}" destId="{3CAE0A48-1B2C-4974-889B-BACBC1E14CF2}" srcOrd="0" destOrd="0" presId="urn:microsoft.com/office/officeart/2005/8/layout/orgChart1"/>
    <dgm:cxn modelId="{D92EC9DF-6EE5-4572-AEC8-765B37B212D4}" type="presParOf" srcId="{BB6F24CC-A892-45B8-8757-4CDCF7360021}" destId="{C9AF824F-5E95-4C13-9F6C-0AE4EC9852B6}" srcOrd="1" destOrd="0" presId="urn:microsoft.com/office/officeart/2005/8/layout/orgChart1"/>
    <dgm:cxn modelId="{F59FE724-CC5C-4662-9D34-3E0782250710}" type="presParOf" srcId="{CB55A238-3A41-4B29-8CA5-4D1F1C63859C}" destId="{5897076D-331D-4484-90F4-8B0785D7153A}" srcOrd="1" destOrd="0" presId="urn:microsoft.com/office/officeart/2005/8/layout/orgChart1"/>
    <dgm:cxn modelId="{A22FB194-637C-4C57-B351-3A0D0E487150}" type="presParOf" srcId="{CB55A238-3A41-4B29-8CA5-4D1F1C63859C}" destId="{2EBC7D9E-F867-4552-ADE9-DE013FEC2F4D}" srcOrd="2" destOrd="0" presId="urn:microsoft.com/office/officeart/2005/8/layout/orgChart1"/>
    <dgm:cxn modelId="{60377375-3D94-4C06-93AF-EDBB69711259}" type="presParOf" srcId="{E7FE35F7-D179-465F-91F5-3E3AA589408F}" destId="{0293B567-9E13-403D-8988-5F10C6295017}" srcOrd="2" destOrd="0" presId="urn:microsoft.com/office/officeart/2005/8/layout/orgChart1"/>
    <dgm:cxn modelId="{CE1A066B-B2B6-436E-B532-FFB63E106D4D}" type="presParOf" srcId="{E7FE35F7-D179-465F-91F5-3E3AA589408F}" destId="{3ADFA6AD-CFDE-476E-86C5-23C9ECA5493D}" srcOrd="3" destOrd="0" presId="urn:microsoft.com/office/officeart/2005/8/layout/orgChart1"/>
    <dgm:cxn modelId="{76C2FFFD-DC27-42D4-A1A2-B408F6F4BD97}" type="presParOf" srcId="{3ADFA6AD-CFDE-476E-86C5-23C9ECA5493D}" destId="{6C416991-FE19-4A8D-84FC-3ACC1F3F11E4}" srcOrd="0" destOrd="0" presId="urn:microsoft.com/office/officeart/2005/8/layout/orgChart1"/>
    <dgm:cxn modelId="{39C95972-DA41-4314-A6F1-068A9260D34A}" type="presParOf" srcId="{6C416991-FE19-4A8D-84FC-3ACC1F3F11E4}" destId="{36068E74-D5DA-43F1-96B8-0C287005CE42}" srcOrd="0" destOrd="0" presId="urn:microsoft.com/office/officeart/2005/8/layout/orgChart1"/>
    <dgm:cxn modelId="{D2F73A99-F2B4-4F1F-A066-42ACEC3514C1}" type="presParOf" srcId="{6C416991-FE19-4A8D-84FC-3ACC1F3F11E4}" destId="{CCC4F99E-F41F-462A-BBF3-2733111691A0}" srcOrd="1" destOrd="0" presId="urn:microsoft.com/office/officeart/2005/8/layout/orgChart1"/>
    <dgm:cxn modelId="{752699A9-54C9-4440-97C9-DADD0A197781}" type="presParOf" srcId="{3ADFA6AD-CFDE-476E-86C5-23C9ECA5493D}" destId="{D5E997D2-E4A3-4F72-9D90-94DDFEF48F88}" srcOrd="1" destOrd="0" presId="urn:microsoft.com/office/officeart/2005/8/layout/orgChart1"/>
    <dgm:cxn modelId="{240830C0-45EE-4EA0-9DC3-85AEB3DCF272}" type="presParOf" srcId="{3ADFA6AD-CFDE-476E-86C5-23C9ECA5493D}" destId="{51FB705B-82D6-492E-B363-DD0F476790F9}" srcOrd="2" destOrd="0" presId="urn:microsoft.com/office/officeart/2005/8/layout/orgChart1"/>
    <dgm:cxn modelId="{89480303-BF83-4A0C-B6C9-B608E9725727}" type="presParOf" srcId="{F188478E-BD97-4C2C-8296-FD859E6C495D}" destId="{A156461B-077D-4464-91B9-5D122DB2F3A5}" srcOrd="2" destOrd="0" presId="urn:microsoft.com/office/officeart/2005/8/layout/orgChart1"/>
    <dgm:cxn modelId="{B08E5D23-2597-43D6-9B87-A853690BB9DB}" type="presParOf" srcId="{7DFBAA6B-43EB-4875-9FAA-255115CA3414}" destId="{06B1038F-E884-47D4-98E7-6096D0C5830F}" srcOrd="10" destOrd="0" presId="urn:microsoft.com/office/officeart/2005/8/layout/orgChart1"/>
    <dgm:cxn modelId="{E19F6EFB-F166-44C8-ADEA-6305327183AA}" type="presParOf" srcId="{7DFBAA6B-43EB-4875-9FAA-255115CA3414}" destId="{B1B57E8B-C226-4B50-9D9D-4A4B55B9D3A1}" srcOrd="11" destOrd="0" presId="urn:microsoft.com/office/officeart/2005/8/layout/orgChart1"/>
    <dgm:cxn modelId="{FB9C9444-7247-4022-9772-9B0E301E7955}" type="presParOf" srcId="{B1B57E8B-C226-4B50-9D9D-4A4B55B9D3A1}" destId="{B0091D4E-73C2-4930-B465-77087E446DB5}" srcOrd="0" destOrd="0" presId="urn:microsoft.com/office/officeart/2005/8/layout/orgChart1"/>
    <dgm:cxn modelId="{DF737B48-3089-4996-87C4-A4E955A3366C}" type="presParOf" srcId="{B0091D4E-73C2-4930-B465-77087E446DB5}" destId="{EDB8559A-0792-496C-9780-BA7E9021114C}" srcOrd="0" destOrd="0" presId="urn:microsoft.com/office/officeart/2005/8/layout/orgChart1"/>
    <dgm:cxn modelId="{580E71B9-0AD9-4FE7-AC62-A6AAD01E27B7}" type="presParOf" srcId="{B0091D4E-73C2-4930-B465-77087E446DB5}" destId="{6DE82A6F-2B65-45AC-A028-24BE34394DB7}" srcOrd="1" destOrd="0" presId="urn:microsoft.com/office/officeart/2005/8/layout/orgChart1"/>
    <dgm:cxn modelId="{E321BDD0-A2C8-458C-ABCC-72D4DA63CD3B}" type="presParOf" srcId="{B1B57E8B-C226-4B50-9D9D-4A4B55B9D3A1}" destId="{BB7C2B88-094A-43A9-994B-48C73CEAF35B}" srcOrd="1" destOrd="0" presId="urn:microsoft.com/office/officeart/2005/8/layout/orgChart1"/>
    <dgm:cxn modelId="{C246868E-5ADB-41C6-8224-F95DCC572786}" type="presParOf" srcId="{BB7C2B88-094A-43A9-994B-48C73CEAF35B}" destId="{0040E09C-6009-4A10-A819-949879F11378}" srcOrd="0" destOrd="0" presId="urn:microsoft.com/office/officeart/2005/8/layout/orgChart1"/>
    <dgm:cxn modelId="{605FBB8D-3A3A-4DFC-849A-AFC74425853F}" type="presParOf" srcId="{BB7C2B88-094A-43A9-994B-48C73CEAF35B}" destId="{3B03A230-5CE7-4D1D-BE7F-3C042A390F68}" srcOrd="1" destOrd="0" presId="urn:microsoft.com/office/officeart/2005/8/layout/orgChart1"/>
    <dgm:cxn modelId="{97C5D720-8F6C-470E-99AE-A504C4541E37}" type="presParOf" srcId="{3B03A230-5CE7-4D1D-BE7F-3C042A390F68}" destId="{455B121D-8DEF-4484-A654-89338CADCE7F}" srcOrd="0" destOrd="0" presId="urn:microsoft.com/office/officeart/2005/8/layout/orgChart1"/>
    <dgm:cxn modelId="{BDC7BAC6-8B63-4796-B9A8-16DF606C0145}" type="presParOf" srcId="{455B121D-8DEF-4484-A654-89338CADCE7F}" destId="{2E7F9476-59E5-48F4-B78D-593CF312FF8C}" srcOrd="0" destOrd="0" presId="urn:microsoft.com/office/officeart/2005/8/layout/orgChart1"/>
    <dgm:cxn modelId="{1D0951A2-8B1C-4159-ACE8-678975A70C6D}" type="presParOf" srcId="{455B121D-8DEF-4484-A654-89338CADCE7F}" destId="{C9DB9CE1-00E9-4EFC-A196-75C08FC71325}" srcOrd="1" destOrd="0" presId="urn:microsoft.com/office/officeart/2005/8/layout/orgChart1"/>
    <dgm:cxn modelId="{AE38A28F-FA6D-48F6-8AE9-BAA46014C9C5}" type="presParOf" srcId="{3B03A230-5CE7-4D1D-BE7F-3C042A390F68}" destId="{BEEC7EA1-8326-47F9-BF92-449317984F70}" srcOrd="1" destOrd="0" presId="urn:microsoft.com/office/officeart/2005/8/layout/orgChart1"/>
    <dgm:cxn modelId="{2FB96163-839F-4CBE-A964-11D5B96FA029}" type="presParOf" srcId="{3B03A230-5CE7-4D1D-BE7F-3C042A390F68}" destId="{571C2CC9-55C6-4FEA-9FB4-07B562BB209E}" srcOrd="2" destOrd="0" presId="urn:microsoft.com/office/officeart/2005/8/layout/orgChart1"/>
    <dgm:cxn modelId="{111E5D7B-FA67-4161-861E-B890ECE2E68C}" type="presParOf" srcId="{BB7C2B88-094A-43A9-994B-48C73CEAF35B}" destId="{AC9F10A9-FFB1-4B07-9921-FF1A2418AFC8}" srcOrd="2" destOrd="0" presId="urn:microsoft.com/office/officeart/2005/8/layout/orgChart1"/>
    <dgm:cxn modelId="{47989AC6-FAE5-4814-9C23-7DC0615038EB}" type="presParOf" srcId="{BB7C2B88-094A-43A9-994B-48C73CEAF35B}" destId="{A091D551-58C4-4F8E-9B29-396B2CE8EF48}" srcOrd="3" destOrd="0" presId="urn:microsoft.com/office/officeart/2005/8/layout/orgChart1"/>
    <dgm:cxn modelId="{883AD851-40F8-42BC-94CB-34D0AD1863D6}" type="presParOf" srcId="{A091D551-58C4-4F8E-9B29-396B2CE8EF48}" destId="{C891B199-2624-4A70-A9EA-D367D2EF7F7E}" srcOrd="0" destOrd="0" presId="urn:microsoft.com/office/officeart/2005/8/layout/orgChart1"/>
    <dgm:cxn modelId="{C653CB34-F020-4035-B542-2A1ACB7E7A3B}" type="presParOf" srcId="{C891B199-2624-4A70-A9EA-D367D2EF7F7E}" destId="{0D4A0E03-F1E3-4136-80AF-D58D9D5ECBEE}" srcOrd="0" destOrd="0" presId="urn:microsoft.com/office/officeart/2005/8/layout/orgChart1"/>
    <dgm:cxn modelId="{86286265-3546-4AC6-AB34-E1F8DE353239}" type="presParOf" srcId="{C891B199-2624-4A70-A9EA-D367D2EF7F7E}" destId="{5A1A88E7-60B8-49DA-A4FB-EEB3B5177658}" srcOrd="1" destOrd="0" presId="urn:microsoft.com/office/officeart/2005/8/layout/orgChart1"/>
    <dgm:cxn modelId="{7EB3202E-E151-4ABA-926C-3FA62C20B095}" type="presParOf" srcId="{A091D551-58C4-4F8E-9B29-396B2CE8EF48}" destId="{7D0782CD-77CE-4382-87E3-FF733C0DA510}" srcOrd="1" destOrd="0" presId="urn:microsoft.com/office/officeart/2005/8/layout/orgChart1"/>
    <dgm:cxn modelId="{F9439EA3-F846-40D0-B403-1547D34A5074}" type="presParOf" srcId="{A091D551-58C4-4F8E-9B29-396B2CE8EF48}" destId="{D0E048EB-FC0D-44CC-99F1-E1862BE02AEA}" srcOrd="2" destOrd="0" presId="urn:microsoft.com/office/officeart/2005/8/layout/orgChart1"/>
    <dgm:cxn modelId="{22096784-2496-44C0-923D-41A354B18A5D}" type="presParOf" srcId="{B1B57E8B-C226-4B50-9D9D-4A4B55B9D3A1}" destId="{36B6576F-5C47-472E-B881-042CFC940447}" srcOrd="2" destOrd="0" presId="urn:microsoft.com/office/officeart/2005/8/layout/orgChart1"/>
    <dgm:cxn modelId="{9C4443AB-F6CC-4D1D-9938-E3BFA342A50C}" type="presParOf" srcId="{EB5D3F03-C62E-406E-9280-0E04E1B21315}" destId="{6D6C4741-D70A-4404-8302-8AD4DCAD5A23}" srcOrd="2" destOrd="0" presId="urn:microsoft.com/office/officeart/2005/8/layout/orgChart1"/>
    <dgm:cxn modelId="{DA1B324F-FC45-438E-A024-0145FBD1D8C1}" type="presParOf" srcId="{6D6C4741-D70A-4404-8302-8AD4DCAD5A23}" destId="{0CCC57B0-9CB4-4D2B-9B49-1E4004D05CC7}" srcOrd="0" destOrd="0" presId="urn:microsoft.com/office/officeart/2005/8/layout/orgChart1"/>
    <dgm:cxn modelId="{1AF2A4FC-DF64-4107-95EC-8E8D46F9D14A}" type="presParOf" srcId="{6D6C4741-D70A-4404-8302-8AD4DCAD5A23}" destId="{B1973060-4E84-42D7-9C5B-8A5305ECDA65}" srcOrd="1" destOrd="0" presId="urn:microsoft.com/office/officeart/2005/8/layout/orgChart1"/>
    <dgm:cxn modelId="{EA868FF9-6EDC-4244-83D4-D6B0BD7604EB}" type="presParOf" srcId="{B1973060-4E84-42D7-9C5B-8A5305ECDA65}" destId="{03B52A5D-7290-4F65-A2A7-6D9B85C143CC}" srcOrd="0" destOrd="0" presId="urn:microsoft.com/office/officeart/2005/8/layout/orgChart1"/>
    <dgm:cxn modelId="{54B6A14B-4D9B-4AB1-AEF9-4F1994997B63}" type="presParOf" srcId="{03B52A5D-7290-4F65-A2A7-6D9B85C143CC}" destId="{E2B500FC-ED30-4170-A3FC-0991E4A1944A}" srcOrd="0" destOrd="0" presId="urn:microsoft.com/office/officeart/2005/8/layout/orgChart1"/>
    <dgm:cxn modelId="{FDC3A775-5962-4782-88D4-3C5A21092F34}" type="presParOf" srcId="{03B52A5D-7290-4F65-A2A7-6D9B85C143CC}" destId="{F5989720-04ED-4282-A1D4-762958CCA71F}" srcOrd="1" destOrd="0" presId="urn:microsoft.com/office/officeart/2005/8/layout/orgChart1"/>
    <dgm:cxn modelId="{57CE5DA4-F30D-4380-BA72-EAE474714B92}" type="presParOf" srcId="{B1973060-4E84-42D7-9C5B-8A5305ECDA65}" destId="{C21F1821-938F-4689-8D90-EE9E1232BB29}" srcOrd="1" destOrd="0" presId="urn:microsoft.com/office/officeart/2005/8/layout/orgChart1"/>
    <dgm:cxn modelId="{F2BD8E61-82F9-4C0E-A7A7-FA06C1B2AB75}" type="presParOf" srcId="{B1973060-4E84-42D7-9C5B-8A5305ECDA65}" destId="{D505C40A-3960-4664-B18B-63996BCBFD20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C57B0-9CB4-4D2B-9B49-1E4004D05CC7}">
      <dsp:nvSpPr>
        <dsp:cNvPr id="0" name=""/>
        <dsp:cNvSpPr/>
      </dsp:nvSpPr>
      <dsp:spPr>
        <a:xfrm>
          <a:off x="4126684" y="505589"/>
          <a:ext cx="129156" cy="565829"/>
        </a:xfrm>
        <a:custGeom>
          <a:avLst/>
          <a:gdLst/>
          <a:ahLst/>
          <a:cxnLst/>
          <a:rect l="0" t="0" r="0" b="0"/>
          <a:pathLst>
            <a:path>
              <a:moveTo>
                <a:pt x="129156" y="0"/>
              </a:moveTo>
              <a:lnTo>
                <a:pt x="129156" y="565829"/>
              </a:lnTo>
              <a:lnTo>
                <a:pt x="0" y="565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F10A9-FFB1-4B07-9921-FF1A2418AFC8}">
      <dsp:nvSpPr>
        <dsp:cNvPr id="0" name=""/>
        <dsp:cNvSpPr/>
      </dsp:nvSpPr>
      <dsp:spPr>
        <a:xfrm>
          <a:off x="7529460" y="2139846"/>
          <a:ext cx="167946" cy="1179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250"/>
              </a:lnTo>
              <a:lnTo>
                <a:pt x="167946" y="11792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0E09C-6009-4A10-A819-949879F11378}">
      <dsp:nvSpPr>
        <dsp:cNvPr id="0" name=""/>
        <dsp:cNvSpPr/>
      </dsp:nvSpPr>
      <dsp:spPr>
        <a:xfrm>
          <a:off x="7529460" y="2139846"/>
          <a:ext cx="167946" cy="45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046"/>
              </a:lnTo>
              <a:lnTo>
                <a:pt x="167946" y="455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1038F-E884-47D4-98E7-6096D0C5830F}">
      <dsp:nvSpPr>
        <dsp:cNvPr id="0" name=""/>
        <dsp:cNvSpPr/>
      </dsp:nvSpPr>
      <dsp:spPr>
        <a:xfrm>
          <a:off x="4255840" y="505589"/>
          <a:ext cx="3706848" cy="1116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095"/>
              </a:lnTo>
              <a:lnTo>
                <a:pt x="3706848" y="987095"/>
              </a:lnTo>
              <a:lnTo>
                <a:pt x="3706848" y="1116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3B567-9E13-403D-8988-5F10C6295017}">
      <dsp:nvSpPr>
        <dsp:cNvPr id="0" name=""/>
        <dsp:cNvSpPr/>
      </dsp:nvSpPr>
      <dsp:spPr>
        <a:xfrm>
          <a:off x="6281052" y="2258406"/>
          <a:ext cx="147878" cy="1050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487"/>
              </a:lnTo>
              <a:lnTo>
                <a:pt x="147878" y="10504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82F45-3C94-42AC-930A-8CE45A24E1DD}">
      <dsp:nvSpPr>
        <dsp:cNvPr id="0" name=""/>
        <dsp:cNvSpPr/>
      </dsp:nvSpPr>
      <dsp:spPr>
        <a:xfrm>
          <a:off x="6281052" y="2258406"/>
          <a:ext cx="147878" cy="436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266"/>
              </a:lnTo>
              <a:lnTo>
                <a:pt x="147878" y="4362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9593A-8AD2-41E3-8A98-CA28A6322EB8}">
      <dsp:nvSpPr>
        <dsp:cNvPr id="0" name=""/>
        <dsp:cNvSpPr/>
      </dsp:nvSpPr>
      <dsp:spPr>
        <a:xfrm>
          <a:off x="4255840" y="505589"/>
          <a:ext cx="2419555" cy="1131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502"/>
              </a:lnTo>
              <a:lnTo>
                <a:pt x="2419555" y="1002502"/>
              </a:lnTo>
              <a:lnTo>
                <a:pt x="2419555" y="1131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A2AD1-2770-4DAD-86D3-E81DFBE550E1}">
      <dsp:nvSpPr>
        <dsp:cNvPr id="0" name=""/>
        <dsp:cNvSpPr/>
      </dsp:nvSpPr>
      <dsp:spPr>
        <a:xfrm>
          <a:off x="4794776" y="2010812"/>
          <a:ext cx="188229" cy="1120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800"/>
              </a:lnTo>
              <a:lnTo>
                <a:pt x="188229" y="11208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864A4-062A-470A-AB36-A58473D3DF25}">
      <dsp:nvSpPr>
        <dsp:cNvPr id="0" name=""/>
        <dsp:cNvSpPr/>
      </dsp:nvSpPr>
      <dsp:spPr>
        <a:xfrm>
          <a:off x="4794776" y="2010812"/>
          <a:ext cx="137181" cy="477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23"/>
              </a:lnTo>
              <a:lnTo>
                <a:pt x="137181" y="4775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CD6AE-B8A5-4877-B3F9-57898259CC2C}">
      <dsp:nvSpPr>
        <dsp:cNvPr id="0" name=""/>
        <dsp:cNvSpPr/>
      </dsp:nvSpPr>
      <dsp:spPr>
        <a:xfrm>
          <a:off x="4255840" y="505589"/>
          <a:ext cx="1040880" cy="1131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502"/>
              </a:lnTo>
              <a:lnTo>
                <a:pt x="1040880" y="1002502"/>
              </a:lnTo>
              <a:lnTo>
                <a:pt x="1040880" y="1131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45742-A16D-463E-B346-32FC786AC1AE}">
      <dsp:nvSpPr>
        <dsp:cNvPr id="0" name=""/>
        <dsp:cNvSpPr/>
      </dsp:nvSpPr>
      <dsp:spPr>
        <a:xfrm>
          <a:off x="3171709" y="2122207"/>
          <a:ext cx="188902" cy="3532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2815"/>
              </a:lnTo>
              <a:lnTo>
                <a:pt x="188902" y="3532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DEF59-E46C-41F7-9014-455A364F5B8D}">
      <dsp:nvSpPr>
        <dsp:cNvPr id="0" name=""/>
        <dsp:cNvSpPr/>
      </dsp:nvSpPr>
      <dsp:spPr>
        <a:xfrm>
          <a:off x="3171709" y="2122207"/>
          <a:ext cx="188902" cy="2863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3866"/>
              </a:lnTo>
              <a:lnTo>
                <a:pt x="188902" y="28638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8DFBC-7CA8-4308-A871-EFE40BB20BAA}">
      <dsp:nvSpPr>
        <dsp:cNvPr id="0" name=""/>
        <dsp:cNvSpPr/>
      </dsp:nvSpPr>
      <dsp:spPr>
        <a:xfrm>
          <a:off x="3171709" y="2122207"/>
          <a:ext cx="188902" cy="21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0017"/>
              </a:lnTo>
              <a:lnTo>
                <a:pt x="188902" y="21500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AE5B9-C953-45FC-B20D-F3D0DC88C7D9}">
      <dsp:nvSpPr>
        <dsp:cNvPr id="0" name=""/>
        <dsp:cNvSpPr/>
      </dsp:nvSpPr>
      <dsp:spPr>
        <a:xfrm>
          <a:off x="3171709" y="2122207"/>
          <a:ext cx="188902" cy="1451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574"/>
              </a:lnTo>
              <a:lnTo>
                <a:pt x="188902" y="14515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57A1B-58BB-4044-8265-873FAF823707}">
      <dsp:nvSpPr>
        <dsp:cNvPr id="0" name=""/>
        <dsp:cNvSpPr/>
      </dsp:nvSpPr>
      <dsp:spPr>
        <a:xfrm>
          <a:off x="3171709" y="2122207"/>
          <a:ext cx="188902" cy="601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65"/>
              </a:lnTo>
              <a:lnTo>
                <a:pt x="188902" y="601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71FE3-D001-4064-A5FB-A1C35810120F}">
      <dsp:nvSpPr>
        <dsp:cNvPr id="0" name=""/>
        <dsp:cNvSpPr/>
      </dsp:nvSpPr>
      <dsp:spPr>
        <a:xfrm>
          <a:off x="3675450" y="505589"/>
          <a:ext cx="580390" cy="1131659"/>
        </a:xfrm>
        <a:custGeom>
          <a:avLst/>
          <a:gdLst/>
          <a:ahLst/>
          <a:cxnLst/>
          <a:rect l="0" t="0" r="0" b="0"/>
          <a:pathLst>
            <a:path>
              <a:moveTo>
                <a:pt x="580390" y="0"/>
              </a:moveTo>
              <a:lnTo>
                <a:pt x="580390" y="1002502"/>
              </a:lnTo>
              <a:lnTo>
                <a:pt x="0" y="1002502"/>
              </a:lnTo>
              <a:lnTo>
                <a:pt x="0" y="1131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4EC10-7E62-4383-BFE8-06B256A00CBB}">
      <dsp:nvSpPr>
        <dsp:cNvPr id="0" name=""/>
        <dsp:cNvSpPr/>
      </dsp:nvSpPr>
      <dsp:spPr>
        <a:xfrm>
          <a:off x="1724536" y="2203256"/>
          <a:ext cx="147698" cy="2968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8403"/>
              </a:lnTo>
              <a:lnTo>
                <a:pt x="147698" y="29684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168D1-0D6E-422A-9281-AD283D29C1C0}">
      <dsp:nvSpPr>
        <dsp:cNvPr id="0" name=""/>
        <dsp:cNvSpPr/>
      </dsp:nvSpPr>
      <dsp:spPr>
        <a:xfrm>
          <a:off x="1724536" y="2203256"/>
          <a:ext cx="147698" cy="2084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424"/>
              </a:lnTo>
              <a:lnTo>
                <a:pt x="147698" y="2084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01363-368F-4B9B-B5CA-8A70F825FB74}">
      <dsp:nvSpPr>
        <dsp:cNvPr id="0" name=""/>
        <dsp:cNvSpPr/>
      </dsp:nvSpPr>
      <dsp:spPr>
        <a:xfrm>
          <a:off x="1724536" y="2203256"/>
          <a:ext cx="147698" cy="1317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7823"/>
              </a:lnTo>
              <a:lnTo>
                <a:pt x="147698" y="13178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6D2C8-BCC1-414B-8EB6-5587DFB2BB47}">
      <dsp:nvSpPr>
        <dsp:cNvPr id="0" name=""/>
        <dsp:cNvSpPr/>
      </dsp:nvSpPr>
      <dsp:spPr>
        <a:xfrm>
          <a:off x="1724536" y="2203256"/>
          <a:ext cx="147698" cy="563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843"/>
              </a:lnTo>
              <a:lnTo>
                <a:pt x="147698" y="5638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5295F-55BD-46BB-9B32-116A1DB06BD4}">
      <dsp:nvSpPr>
        <dsp:cNvPr id="0" name=""/>
        <dsp:cNvSpPr/>
      </dsp:nvSpPr>
      <dsp:spPr>
        <a:xfrm>
          <a:off x="2118397" y="505589"/>
          <a:ext cx="2137443" cy="1131659"/>
        </a:xfrm>
        <a:custGeom>
          <a:avLst/>
          <a:gdLst/>
          <a:ahLst/>
          <a:cxnLst/>
          <a:rect l="0" t="0" r="0" b="0"/>
          <a:pathLst>
            <a:path>
              <a:moveTo>
                <a:pt x="2137443" y="0"/>
              </a:moveTo>
              <a:lnTo>
                <a:pt x="2137443" y="1002502"/>
              </a:lnTo>
              <a:lnTo>
                <a:pt x="0" y="1002502"/>
              </a:lnTo>
              <a:lnTo>
                <a:pt x="0" y="1131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D9B4F-E5C7-4F94-AE39-75F3E8D9DE45}">
      <dsp:nvSpPr>
        <dsp:cNvPr id="0" name=""/>
        <dsp:cNvSpPr/>
      </dsp:nvSpPr>
      <dsp:spPr>
        <a:xfrm>
          <a:off x="123682" y="2176607"/>
          <a:ext cx="182568" cy="1131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465"/>
              </a:lnTo>
              <a:lnTo>
                <a:pt x="182568" y="11314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CFA08-753C-4BC8-B952-877B4AE6AFE5}">
      <dsp:nvSpPr>
        <dsp:cNvPr id="0" name=""/>
        <dsp:cNvSpPr/>
      </dsp:nvSpPr>
      <dsp:spPr>
        <a:xfrm>
          <a:off x="123682" y="2176607"/>
          <a:ext cx="182568" cy="456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559"/>
              </a:lnTo>
              <a:lnTo>
                <a:pt x="182568" y="4565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5AA8C-54EC-41BC-8822-80814F42328F}">
      <dsp:nvSpPr>
        <dsp:cNvPr id="0" name=""/>
        <dsp:cNvSpPr/>
      </dsp:nvSpPr>
      <dsp:spPr>
        <a:xfrm>
          <a:off x="610532" y="505589"/>
          <a:ext cx="3645308" cy="1131659"/>
        </a:xfrm>
        <a:custGeom>
          <a:avLst/>
          <a:gdLst/>
          <a:ahLst/>
          <a:cxnLst/>
          <a:rect l="0" t="0" r="0" b="0"/>
          <a:pathLst>
            <a:path>
              <a:moveTo>
                <a:pt x="3645308" y="0"/>
              </a:moveTo>
              <a:lnTo>
                <a:pt x="3645308" y="1002502"/>
              </a:lnTo>
              <a:lnTo>
                <a:pt x="0" y="1002502"/>
              </a:lnTo>
              <a:lnTo>
                <a:pt x="0" y="1131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5A1ED-FAB1-4756-B38A-DEFF77D082D4}">
      <dsp:nvSpPr>
        <dsp:cNvPr id="0" name=""/>
        <dsp:cNvSpPr/>
      </dsp:nvSpPr>
      <dsp:spPr>
        <a:xfrm>
          <a:off x="3774006" y="149682"/>
          <a:ext cx="963669" cy="355906"/>
        </a:xfrm>
        <a:prstGeom prst="rect">
          <a:avLst/>
        </a:prstGeom>
        <a:solidFill>
          <a:srgbClr val="2DA2BF"/>
        </a:solidFill>
        <a:ln w="12700" cap="flat" cmpd="sng" algn="ctr">
          <a:solidFill>
            <a:srgbClr val="2DA2B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President</a:t>
          </a:r>
          <a:endParaRPr lang="zh-TW" altLang="en-US" sz="14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74006" y="149682"/>
        <a:ext cx="963669" cy="355906"/>
      </dsp:txXfrm>
    </dsp:sp>
    <dsp:sp modelId="{FDA0E7FD-34FC-4B0E-A7FE-9A9349A6C21A}">
      <dsp:nvSpPr>
        <dsp:cNvPr id="0" name=""/>
        <dsp:cNvSpPr/>
      </dsp:nvSpPr>
      <dsp:spPr>
        <a:xfrm>
          <a:off x="1970" y="1637248"/>
          <a:ext cx="1217124" cy="539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Administration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Dept.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0" y="1637248"/>
        <a:ext cx="1217124" cy="539358"/>
      </dsp:txXfrm>
    </dsp:sp>
    <dsp:sp modelId="{414590FB-ACFD-46FE-8FD1-4563C794327F}">
      <dsp:nvSpPr>
        <dsp:cNvPr id="0" name=""/>
        <dsp:cNvSpPr/>
      </dsp:nvSpPr>
      <dsp:spPr>
        <a:xfrm>
          <a:off x="306251" y="2434920"/>
          <a:ext cx="916201" cy="396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Financial section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251" y="2434920"/>
        <a:ext cx="916201" cy="396492"/>
      </dsp:txXfrm>
    </dsp:sp>
    <dsp:sp modelId="{083F0958-68FF-4FD2-BFC3-AA5BB7A1941F}">
      <dsp:nvSpPr>
        <dsp:cNvPr id="0" name=""/>
        <dsp:cNvSpPr/>
      </dsp:nvSpPr>
      <dsp:spPr>
        <a:xfrm>
          <a:off x="306251" y="3089727"/>
          <a:ext cx="1307669" cy="436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Human Resource section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251" y="3089727"/>
        <a:ext cx="1307669" cy="436691"/>
      </dsp:txXfrm>
    </dsp:sp>
    <dsp:sp modelId="{30BBCDD4-858D-40A0-9383-733DE249E9C4}">
      <dsp:nvSpPr>
        <dsp:cNvPr id="0" name=""/>
        <dsp:cNvSpPr/>
      </dsp:nvSpPr>
      <dsp:spPr>
        <a:xfrm>
          <a:off x="1626070" y="1637248"/>
          <a:ext cx="984654" cy="566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Property overall planning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26070" y="1637248"/>
        <a:ext cx="984654" cy="566008"/>
      </dsp:txXfrm>
    </dsp:sp>
    <dsp:sp modelId="{89EEF8AE-13E0-45F7-95F8-469E4ABE3EE8}">
      <dsp:nvSpPr>
        <dsp:cNvPr id="0" name=""/>
        <dsp:cNvSpPr/>
      </dsp:nvSpPr>
      <dsp:spPr>
        <a:xfrm>
          <a:off x="1872234" y="2461570"/>
          <a:ext cx="1075346" cy="611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Production planning section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2234" y="2461570"/>
        <a:ext cx="1075346" cy="611059"/>
      </dsp:txXfrm>
    </dsp:sp>
    <dsp:sp modelId="{943AE40D-E02D-46A7-8F8D-C2670C3C6FEF}">
      <dsp:nvSpPr>
        <dsp:cNvPr id="0" name=""/>
        <dsp:cNvSpPr/>
      </dsp:nvSpPr>
      <dsp:spPr>
        <a:xfrm>
          <a:off x="1872234" y="3330942"/>
          <a:ext cx="1027054" cy="380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Purchasing section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2234" y="3330942"/>
        <a:ext cx="1027054" cy="380274"/>
      </dsp:txXfrm>
    </dsp:sp>
    <dsp:sp modelId="{0BF351E1-E4A2-4745-A27D-8AB3EE96240F}">
      <dsp:nvSpPr>
        <dsp:cNvPr id="0" name=""/>
        <dsp:cNvSpPr/>
      </dsp:nvSpPr>
      <dsp:spPr>
        <a:xfrm>
          <a:off x="1872234" y="3969530"/>
          <a:ext cx="935820" cy="636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Warehouse management section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2234" y="3969530"/>
        <a:ext cx="935820" cy="636300"/>
      </dsp:txXfrm>
    </dsp:sp>
    <dsp:sp modelId="{78CA54FC-1DE8-466F-B04A-86B7024AF55B}">
      <dsp:nvSpPr>
        <dsp:cNvPr id="0" name=""/>
        <dsp:cNvSpPr/>
      </dsp:nvSpPr>
      <dsp:spPr>
        <a:xfrm>
          <a:off x="1872234" y="4864144"/>
          <a:ext cx="1230064" cy="615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Packing &amp; Shipping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2234" y="4864144"/>
        <a:ext cx="1230064" cy="615032"/>
      </dsp:txXfrm>
    </dsp:sp>
    <dsp:sp modelId="{D07E4A72-00F4-4257-8722-8C2BB17AF14E}">
      <dsp:nvSpPr>
        <dsp:cNvPr id="0" name=""/>
        <dsp:cNvSpPr/>
      </dsp:nvSpPr>
      <dsp:spPr>
        <a:xfrm>
          <a:off x="3045774" y="1637248"/>
          <a:ext cx="1259352" cy="484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Manufacturing Dept.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5774" y="1637248"/>
        <a:ext cx="1259352" cy="484959"/>
      </dsp:txXfrm>
    </dsp:sp>
    <dsp:sp modelId="{CCCCC99A-63C7-4139-8150-65E5F3FC048D}">
      <dsp:nvSpPr>
        <dsp:cNvPr id="0" name=""/>
        <dsp:cNvSpPr/>
      </dsp:nvSpPr>
      <dsp:spPr>
        <a:xfrm>
          <a:off x="3360612" y="2380521"/>
          <a:ext cx="1364079" cy="68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Raw Material Mixer section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0612" y="2380521"/>
        <a:ext cx="1364079" cy="687304"/>
      </dsp:txXfrm>
    </dsp:sp>
    <dsp:sp modelId="{FBCECFAF-DB86-426E-BDD9-EF5977556EA4}">
      <dsp:nvSpPr>
        <dsp:cNvPr id="0" name=""/>
        <dsp:cNvSpPr/>
      </dsp:nvSpPr>
      <dsp:spPr>
        <a:xfrm>
          <a:off x="3360612" y="3326139"/>
          <a:ext cx="1148781" cy="495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Raw Material Cutting section 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0612" y="3326139"/>
        <a:ext cx="1148781" cy="495285"/>
      </dsp:txXfrm>
    </dsp:sp>
    <dsp:sp modelId="{5C3EBA63-9054-4C1D-951F-47D97B598D29}">
      <dsp:nvSpPr>
        <dsp:cNvPr id="0" name=""/>
        <dsp:cNvSpPr/>
      </dsp:nvSpPr>
      <dsp:spPr>
        <a:xfrm>
          <a:off x="3360612" y="4079738"/>
          <a:ext cx="2068291" cy="384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Injection Molding Section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0612" y="4079738"/>
        <a:ext cx="2068291" cy="384973"/>
      </dsp:txXfrm>
    </dsp:sp>
    <dsp:sp modelId="{CDBD43B4-D913-41B6-B588-8CA6C20ED3AA}">
      <dsp:nvSpPr>
        <dsp:cNvPr id="0" name=""/>
        <dsp:cNvSpPr/>
      </dsp:nvSpPr>
      <dsp:spPr>
        <a:xfrm>
          <a:off x="3360612" y="4723025"/>
          <a:ext cx="2298043" cy="526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Compression Molding  section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0612" y="4723025"/>
        <a:ext cx="2298043" cy="526098"/>
      </dsp:txXfrm>
    </dsp:sp>
    <dsp:sp modelId="{38B953C1-683F-49FD-9579-A6C1EC503980}">
      <dsp:nvSpPr>
        <dsp:cNvPr id="0" name=""/>
        <dsp:cNvSpPr/>
      </dsp:nvSpPr>
      <dsp:spPr>
        <a:xfrm>
          <a:off x="3360612" y="5507437"/>
          <a:ext cx="1818847" cy="295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De-flashing section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0612" y="5507437"/>
        <a:ext cx="1818847" cy="295172"/>
      </dsp:txXfrm>
    </dsp:sp>
    <dsp:sp modelId="{C12BC9D3-2315-40A1-8C8A-D79D56898DAC}">
      <dsp:nvSpPr>
        <dsp:cNvPr id="0" name=""/>
        <dsp:cNvSpPr/>
      </dsp:nvSpPr>
      <dsp:spPr>
        <a:xfrm>
          <a:off x="4669290" y="1637248"/>
          <a:ext cx="1254862" cy="373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Sales Dept.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69290" y="1637248"/>
        <a:ext cx="1254862" cy="373564"/>
      </dsp:txXfrm>
    </dsp:sp>
    <dsp:sp modelId="{AA659BA5-1434-4EA5-A2F9-CB08DDCAD159}">
      <dsp:nvSpPr>
        <dsp:cNvPr id="0" name=""/>
        <dsp:cNvSpPr/>
      </dsp:nvSpPr>
      <dsp:spPr>
        <a:xfrm>
          <a:off x="4931958" y="2283530"/>
          <a:ext cx="982600" cy="409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International Sales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31958" y="2283530"/>
        <a:ext cx="982600" cy="409611"/>
      </dsp:txXfrm>
    </dsp:sp>
    <dsp:sp modelId="{CB400CDD-629B-4D5F-A42C-0EE40A7AD066}">
      <dsp:nvSpPr>
        <dsp:cNvPr id="0" name=""/>
        <dsp:cNvSpPr/>
      </dsp:nvSpPr>
      <dsp:spPr>
        <a:xfrm>
          <a:off x="4983005" y="2937051"/>
          <a:ext cx="846407" cy="3891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Domestic Sales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83005" y="2937051"/>
        <a:ext cx="846407" cy="389124"/>
      </dsp:txXfrm>
    </dsp:sp>
    <dsp:sp modelId="{8F0477E0-3993-4EE5-80C1-62FDCA734E88}">
      <dsp:nvSpPr>
        <dsp:cNvPr id="0" name=""/>
        <dsp:cNvSpPr/>
      </dsp:nvSpPr>
      <dsp:spPr>
        <a:xfrm>
          <a:off x="6182466" y="1637248"/>
          <a:ext cx="985859" cy="621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Quality Management  Dept.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2466" y="1637248"/>
        <a:ext cx="985859" cy="621157"/>
      </dsp:txXfrm>
    </dsp:sp>
    <dsp:sp modelId="{3CAE0A48-1B2C-4974-889B-BACBC1E14CF2}">
      <dsp:nvSpPr>
        <dsp:cNvPr id="0" name=""/>
        <dsp:cNvSpPr/>
      </dsp:nvSpPr>
      <dsp:spPr>
        <a:xfrm>
          <a:off x="6428931" y="2516720"/>
          <a:ext cx="710472" cy="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 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28931" y="2516720"/>
        <a:ext cx="710472" cy="355906"/>
      </dsp:txXfrm>
    </dsp:sp>
    <dsp:sp modelId="{36068E74-D5DA-43F1-96B8-0C287005CE42}">
      <dsp:nvSpPr>
        <dsp:cNvPr id="0" name=""/>
        <dsp:cNvSpPr/>
      </dsp:nvSpPr>
      <dsp:spPr>
        <a:xfrm>
          <a:off x="6428931" y="3130940"/>
          <a:ext cx="710472" cy="355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QC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28931" y="3130940"/>
        <a:ext cx="710472" cy="355906"/>
      </dsp:txXfrm>
    </dsp:sp>
    <dsp:sp modelId="{EDB8559A-0792-496C-9780-BA7E9021114C}">
      <dsp:nvSpPr>
        <dsp:cNvPr id="0" name=""/>
        <dsp:cNvSpPr/>
      </dsp:nvSpPr>
      <dsp:spPr>
        <a:xfrm>
          <a:off x="7421153" y="1621841"/>
          <a:ext cx="1083071" cy="51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Engineering Dept.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21153" y="1621841"/>
        <a:ext cx="1083071" cy="518004"/>
      </dsp:txXfrm>
    </dsp:sp>
    <dsp:sp modelId="{2E7F9476-59E5-48F4-B78D-593CF312FF8C}">
      <dsp:nvSpPr>
        <dsp:cNvPr id="0" name=""/>
        <dsp:cNvSpPr/>
      </dsp:nvSpPr>
      <dsp:spPr>
        <a:xfrm>
          <a:off x="7697407" y="2413566"/>
          <a:ext cx="949769" cy="362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Technical section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97407" y="2413566"/>
        <a:ext cx="949769" cy="362653"/>
      </dsp:txXfrm>
    </dsp:sp>
    <dsp:sp modelId="{0D4A0E03-F1E3-4136-80AF-D58D9D5ECBEE}">
      <dsp:nvSpPr>
        <dsp:cNvPr id="0" name=""/>
        <dsp:cNvSpPr/>
      </dsp:nvSpPr>
      <dsp:spPr>
        <a:xfrm>
          <a:off x="7697407" y="3034534"/>
          <a:ext cx="987421" cy="569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In-House Tooling section</a:t>
          </a:r>
          <a:endParaRPr lang="zh-TW" altLang="en-US" sz="140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97407" y="3034534"/>
        <a:ext cx="987421" cy="569126"/>
      </dsp:txXfrm>
    </dsp:sp>
    <dsp:sp modelId="{E2B500FC-ED30-4170-A3FC-0991E4A1944A}">
      <dsp:nvSpPr>
        <dsp:cNvPr id="0" name=""/>
        <dsp:cNvSpPr/>
      </dsp:nvSpPr>
      <dsp:spPr>
        <a:xfrm>
          <a:off x="3059664" y="819080"/>
          <a:ext cx="1067019" cy="504676"/>
        </a:xfrm>
        <a:prstGeom prst="rect">
          <a:avLst/>
        </a:prstGeom>
        <a:solidFill>
          <a:srgbClr val="2DA2BF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Management Team</a:t>
          </a:r>
          <a:endParaRPr lang="zh-TW" altLang="en-US" sz="1400" b="0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9664" y="819080"/>
        <a:ext cx="1067019" cy="504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852018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pPr algn="ctr"/>
            <a:r>
              <a:rPr lang="zh-TW" altLang="en-US" sz="2000" dirty="0"/>
              <a:t>志得公司簡介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AC6ECA9F-79BD-44B1-839A-4D4B73802D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834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5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5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796EB-21C4-4CC2-852B-514F6F716F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8415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214BD0-93E9-47CE-9090-5B4118724858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2578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214BD0-93E9-47CE-9090-5B4118724858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3851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214BD0-93E9-47CE-9090-5B4118724858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00290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214BD0-93E9-47CE-9090-5B4118724858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1433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796EB-21C4-4CC2-852B-514F6F716F17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049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214BD0-93E9-47CE-9090-5B4118724858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516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214BD0-93E9-47CE-9090-5B4118724858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3741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214BD0-93E9-47CE-9090-5B4118724858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9612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214BD0-93E9-47CE-9090-5B4118724858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86792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214BD0-93E9-47CE-9090-5B4118724858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56197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214BD0-93E9-47CE-9090-5B4118724858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90245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214BD0-93E9-47CE-9090-5B4118724858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412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214BD0-93E9-47CE-9090-5B4118724858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782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1DC94-3566-4698-9613-DE93F5F39B8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358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7320C-EF15-405F-9C8A-C9C6137F695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734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44CCD-38D3-4573-93CD-567C2826004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0880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C181DC94-3566-4698-9613-DE93F5F39B8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451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D77EA-8E6A-4AA8-BC97-D2F05B7BC53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167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35159AB-5CCB-4F9F-ACC7-2A390B31A0F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1616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6A065-0F20-4504-ACC1-56060D49A32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97825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90509-56C1-41D2-B50F-ADCDFEA213C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529320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9723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C71FF-1EE5-46F1-8619-BC7FA04284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9011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F93F4-5BE1-493F-8B15-487F010AFF5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488965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D77EA-8E6A-4AA8-BC97-D2F05B7BC53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5133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C6B59-B357-4CDE-A734-16A01AB511B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5329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7320C-EF15-405F-9C8A-C9C6137F695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981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44CCD-38D3-4573-93CD-567C2826004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394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159AB-5CCB-4F9F-ACC7-2A390B31A0F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109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6A065-0F20-4504-ACC1-56060D49A32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40428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90509-56C1-41D2-B50F-ADCDFEA213C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569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2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C71FF-1EE5-46F1-8619-BC7FA04284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575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F93F4-5BE1-493F-8B15-487F010AFF5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18828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smtClean="0"/>
              <a:t>Tel: +886 2 2668-7377 ; Fax: +886 2  2668 7554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C6B59-B357-4CDE-A734-16A01AB511B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495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3CC8A3-06E8-4DE5-9D05-29C638222C9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765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13CC8A3-06E8-4DE5-9D05-29C638222C9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117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2532" y="4010030"/>
            <a:ext cx="7378943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800" b="1" dirty="0" smtClean="0">
                <a:ln w="1905"/>
                <a:solidFill>
                  <a:srgbClr val="3333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ea typeface="Arial Unicode MS" pitchFamily="34" charset="-120"/>
                <a:cs typeface="Arial Unicode MS" pitchFamily="34" charset="-120"/>
              </a:rPr>
              <a:t>Chief Tech Rubber Industrial Co.,	Ltd.</a:t>
            </a:r>
            <a:endParaRPr lang="zh-TW" altLang="en-US" sz="3800" b="1" dirty="0">
              <a:ln w="1905"/>
              <a:solidFill>
                <a:srgbClr val="3333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39952" y="5715000"/>
            <a:ext cx="66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spc="-150" dirty="0" smtClean="0">
                <a:solidFill>
                  <a:srgbClr val="0000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Company  Profile</a:t>
            </a:r>
            <a:endParaRPr lang="en-US" altLang="zh-TW" sz="3600" b="1" spc="-150" dirty="0">
              <a:solidFill>
                <a:srgbClr val="0000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" b="324"/>
          <a:stretch/>
        </p:blipFill>
        <p:spPr>
          <a:xfrm>
            <a:off x="1542008" y="914400"/>
            <a:ext cx="5994678" cy="2743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657600" y="6407944"/>
            <a:ext cx="52578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1DC94-3566-4698-9613-DE93F5F39B8F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advTm="1000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2808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Product Applications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810000" y="6407944"/>
            <a:ext cx="5241583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8" name="直排文字版面配置區 7"/>
          <p:cNvSpPr>
            <a:spLocks noGrp="1"/>
          </p:cNvSpPr>
          <p:nvPr>
            <p:ph type="body" orient="vert" idx="4294967295"/>
          </p:nvPr>
        </p:nvSpPr>
        <p:spPr>
          <a:xfrm>
            <a:off x="228600" y="762000"/>
            <a:ext cx="86106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Telecommunications: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Various Keypads with membrane switch design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Smartphone Cover Seal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Waterproof  Seal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And so on.</a:t>
            </a:r>
          </a:p>
          <a:p>
            <a:pPr>
              <a:buFontTx/>
              <a:buChar char="-"/>
            </a:pPr>
            <a:endParaRPr lang="en-US" altLang="zh-TW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altLang="zh-TW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zh-TW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t="126" r="263" b="82"/>
          <a:stretch/>
        </p:blipFill>
        <p:spPr>
          <a:xfrm rot="1381324">
            <a:off x="721832" y="3363564"/>
            <a:ext cx="2867025" cy="232687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103" r="117" b="74"/>
          <a:stretch/>
        </p:blipFill>
        <p:spPr>
          <a:xfrm>
            <a:off x="5715000" y="545669"/>
            <a:ext cx="3124200" cy="355251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114" r="123" b="34"/>
          <a:stretch/>
        </p:blipFill>
        <p:spPr>
          <a:xfrm>
            <a:off x="4862083" y="4277363"/>
            <a:ext cx="3293631" cy="2063112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36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16" y="405597"/>
            <a:ext cx="4085684" cy="3328203"/>
          </a:xfrm>
          <a:prstGeom prst="rect">
            <a:avLst/>
          </a:prstGeom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1000" y="113546"/>
            <a:ext cx="8229600" cy="563562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Product Applications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810000" y="6407944"/>
            <a:ext cx="52578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8" name="直排文字版面配置區 7"/>
          <p:cNvSpPr>
            <a:spLocks noGrp="1"/>
          </p:cNvSpPr>
          <p:nvPr>
            <p:ph type="body" orient="vert" idx="4294967295"/>
          </p:nvPr>
        </p:nvSpPr>
        <p:spPr>
          <a:xfrm>
            <a:off x="161925" y="762000"/>
            <a:ext cx="8829675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Medical: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Various O-rings 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Waterproof  Seal 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Silicone drip tip stopper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Rubber to plastic bonding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Rubber with fabric over-molding</a:t>
            </a:r>
          </a:p>
          <a:p>
            <a:pPr marL="0" indent="0">
              <a:buNone/>
            </a:pPr>
            <a:endParaRPr lang="en-US" altLang="zh-TW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TW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85" r="75" b="41"/>
          <a:stretch/>
        </p:blipFill>
        <p:spPr>
          <a:xfrm>
            <a:off x="533400" y="3448051"/>
            <a:ext cx="4220116" cy="248273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t="146" r="9" b="136"/>
          <a:stretch/>
        </p:blipFill>
        <p:spPr>
          <a:xfrm>
            <a:off x="4753516" y="3677731"/>
            <a:ext cx="4333875" cy="249163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87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t="7" r="37" b="66"/>
          <a:stretch/>
        </p:blipFill>
        <p:spPr>
          <a:xfrm>
            <a:off x="5638800" y="1219200"/>
            <a:ext cx="3360024" cy="2408316"/>
          </a:xfrm>
          <a:prstGeom prst="rect">
            <a:avLst/>
          </a:prstGeom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Product Applications: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952875" y="6467475"/>
            <a:ext cx="5095876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8" name="直排文字版面配置區 7"/>
          <p:cNvSpPr>
            <a:spLocks noGrp="1"/>
          </p:cNvSpPr>
          <p:nvPr>
            <p:ph type="body" orient="vert" idx="4294967295"/>
          </p:nvPr>
        </p:nvSpPr>
        <p:spPr>
          <a:xfrm>
            <a:off x="152400" y="762000"/>
            <a:ext cx="8763000" cy="572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Computer &amp; Consumer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Electronics: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O-rings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Waterproof  products in Silicone Rubber</a:t>
            </a:r>
            <a:endParaRPr lang="en-US" altLang="zh-TW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Rubber 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to plastic bonding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Rubber with metal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over-molding</a:t>
            </a:r>
            <a:endParaRPr lang="en-US" altLang="zh-TW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Rubber with FPC insert-molding</a:t>
            </a:r>
            <a:endParaRPr lang="en-US" altLang="zh-TW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1">
              <a:buFontTx/>
              <a:buChar char="-"/>
            </a:pPr>
            <a:endParaRPr lang="zh-TW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t="37" r="193" b="526"/>
          <a:stretch/>
        </p:blipFill>
        <p:spPr>
          <a:xfrm>
            <a:off x="5557837" y="1828800"/>
            <a:ext cx="1076324" cy="66469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3634997"/>
            <a:ext cx="3343274" cy="283247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" r="73" b="133"/>
          <a:stretch/>
        </p:blipFill>
        <p:spPr>
          <a:xfrm>
            <a:off x="4800601" y="3627516"/>
            <a:ext cx="3733799" cy="267338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91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Product Applications: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505200" y="6407944"/>
            <a:ext cx="5544372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8" name="直排文字版面配置區 7"/>
          <p:cNvSpPr>
            <a:spLocks noGrp="1"/>
          </p:cNvSpPr>
          <p:nvPr>
            <p:ph type="body" orient="vert" idx="4294967295"/>
          </p:nvPr>
        </p:nvSpPr>
        <p:spPr>
          <a:xfrm>
            <a:off x="327025" y="762000"/>
            <a:ext cx="8816975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Industries:</a:t>
            </a:r>
            <a:endParaRPr lang="en-US" altLang="zh-TW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O-rings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Waterproof  Seals</a:t>
            </a:r>
            <a:endParaRPr lang="en-US" altLang="zh-TW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Rubber 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to plastic bonding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Rubber with metal over-molding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Rubber with metal insert-molding</a:t>
            </a:r>
            <a:endParaRPr lang="en-US" altLang="zh-TW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altLang="zh-TW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altLang="zh-TW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zh-TW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t="118" r="118" b="236"/>
          <a:stretch/>
        </p:blipFill>
        <p:spPr>
          <a:xfrm>
            <a:off x="4927217" y="209550"/>
            <a:ext cx="3962400" cy="3219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t="76" r="43" b="76"/>
          <a:stretch/>
        </p:blipFill>
        <p:spPr>
          <a:xfrm>
            <a:off x="1016722" y="3554107"/>
            <a:ext cx="2488478" cy="269429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176535" cy="281940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73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17" y="457200"/>
            <a:ext cx="4570083" cy="3048000"/>
          </a:xfrm>
          <a:prstGeom prst="rect">
            <a:avLst/>
          </a:prstGeom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" y="3190875"/>
            <a:ext cx="3457575" cy="2845741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0908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Product Applications: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657600" y="6454775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8" name="直排文字版面配置區 7"/>
          <p:cNvSpPr>
            <a:spLocks noGrp="1"/>
          </p:cNvSpPr>
          <p:nvPr>
            <p:ph type="body" orient="vert" idx="4294967295"/>
          </p:nvPr>
        </p:nvSpPr>
        <p:spPr>
          <a:xfrm>
            <a:off x="228600" y="762000"/>
            <a:ext cx="89154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Automotive:</a:t>
            </a:r>
            <a:endParaRPr lang="en-US" altLang="zh-TW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O-rings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Waterproof  Seals</a:t>
            </a:r>
            <a:endParaRPr lang="en-US" altLang="zh-TW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Rubber 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to plastic bonding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Rubber with plastic insert molding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so on</a:t>
            </a:r>
          </a:p>
          <a:p>
            <a:pPr marL="0" indent="0">
              <a:buNone/>
            </a:pP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altLang="zh-TW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altLang="zh-TW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zh-TW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320">
            <a:off x="4038358" y="3348070"/>
            <a:ext cx="3811257" cy="2859939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07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1" r="51" b="135"/>
          <a:stretch/>
        </p:blipFill>
        <p:spPr>
          <a:xfrm>
            <a:off x="609600" y="3048000"/>
            <a:ext cx="5654553" cy="31492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t="152" r="133" b="115"/>
          <a:stretch/>
        </p:blipFill>
        <p:spPr>
          <a:xfrm>
            <a:off x="5198514" y="341416"/>
            <a:ext cx="3857626" cy="3392384"/>
          </a:xfrm>
          <a:prstGeom prst="rect">
            <a:avLst/>
          </a:prstGeom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850" y="175419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Product Applications: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810000" y="6407944"/>
            <a:ext cx="524614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8" name="直排文字版面配置區 7"/>
          <p:cNvSpPr>
            <a:spLocks noGrp="1"/>
          </p:cNvSpPr>
          <p:nvPr>
            <p:ph type="body" orient="vert" idx="4294967295"/>
          </p:nvPr>
        </p:nvSpPr>
        <p:spPr>
          <a:xfrm>
            <a:off x="228600" y="762000"/>
            <a:ext cx="89154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Military:</a:t>
            </a:r>
            <a:endParaRPr lang="en-US" altLang="zh-TW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Waterproof  Cover</a:t>
            </a:r>
            <a:endParaRPr lang="en-US" altLang="zh-TW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Rubber 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to plastic bonding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Rubber with metal </a:t>
            </a:r>
            <a:r>
              <a:rPr lang="en-US" altLang="zh-TW" b="1" dirty="0" err="1" smtClean="0">
                <a:latin typeface="Times New Roman" pitchFamily="18" charset="0"/>
                <a:cs typeface="Times New Roman" pitchFamily="18" charset="0"/>
              </a:rPr>
              <a:t>instert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-molding</a:t>
            </a:r>
            <a:endParaRPr lang="en-US" altLang="zh-TW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so on</a:t>
            </a:r>
          </a:p>
          <a:p>
            <a:pPr marL="0" indent="0">
              <a:buNone/>
            </a:pP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altLang="zh-TW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altLang="zh-TW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zh-TW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0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value in </a:t>
            </a:r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technician &amp; production </a:t>
            </a:r>
            <a:endParaRPr lang="zh-TW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6208014" cy="185928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we do 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Silicone Rubber Compression Molding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Rubber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Silicone injection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Silicone transferring molding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Silicone with different materials Over molding and so on.</a:t>
            </a: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5283196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1DC94-3566-4698-9613-DE93F5F39B8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37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65425" y="304800"/>
            <a:ext cx="8669023" cy="1020762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What we have - Production Equipment:</a:t>
            </a:r>
            <a:endParaRPr lang="zh-TW" altLang="en-US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371848" y="6400800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8" name="直排文字版面配置區 7"/>
          <p:cNvSpPr>
            <a:spLocks noGrp="1"/>
          </p:cNvSpPr>
          <p:nvPr>
            <p:ph type="body" orient="vert" idx="4294967295"/>
          </p:nvPr>
        </p:nvSpPr>
        <p:spPr>
          <a:xfrm>
            <a:off x="228600" y="762000"/>
            <a:ext cx="8915400" cy="5943600"/>
          </a:xfrm>
        </p:spPr>
        <p:txBody>
          <a:bodyPr/>
          <a:lstStyle/>
          <a:p>
            <a:pPr marL="0" indent="0">
              <a:buNone/>
            </a:pP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altLang="zh-TW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altLang="zh-TW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zh-TW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4793" y="4800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Mixer Machine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219449" y="478595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Cutting Machine</a:t>
            </a:r>
            <a:endParaRPr lang="zh-TW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286500" y="4785955"/>
            <a:ext cx="272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Compression Molding Machine</a:t>
            </a:r>
            <a:endParaRPr lang="zh-TW" altLang="en-US" sz="2000" b="1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49" y="1596378"/>
            <a:ext cx="3048001" cy="22860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t="79" r="67" b="64"/>
          <a:stretch/>
        </p:blipFill>
        <p:spPr>
          <a:xfrm>
            <a:off x="265425" y="1596378"/>
            <a:ext cx="2788419" cy="228600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37" r="17"/>
          <a:stretch/>
        </p:blipFill>
        <p:spPr>
          <a:xfrm>
            <a:off x="6314860" y="1580346"/>
            <a:ext cx="2695790" cy="231806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3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23"/>
          <p:cNvSpPr txBox="1">
            <a:spLocks noChangeArrowheads="1"/>
          </p:cNvSpPr>
          <p:nvPr/>
        </p:nvSpPr>
        <p:spPr bwMode="auto">
          <a:xfrm>
            <a:off x="228600" y="4878547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b="1" kern="0" dirty="0" smtClean="0"/>
              <a:t>Auto-Rubber </a:t>
            </a:r>
            <a:r>
              <a:rPr lang="en-US" altLang="zh-TW" sz="1800" b="1" kern="0" dirty="0" err="1" smtClean="0"/>
              <a:t>Deflashing</a:t>
            </a:r>
            <a:r>
              <a:rPr lang="en-US" altLang="zh-TW" sz="1800" b="1" kern="0" dirty="0" smtClean="0"/>
              <a:t> Machine</a:t>
            </a:r>
            <a:endParaRPr kumimoji="0" lang="en-US" altLang="zh-TW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文字方塊 23"/>
          <p:cNvSpPr txBox="1">
            <a:spLocks noChangeArrowheads="1"/>
          </p:cNvSpPr>
          <p:nvPr/>
        </p:nvSpPr>
        <p:spPr bwMode="auto">
          <a:xfrm>
            <a:off x="4114800" y="5126972"/>
            <a:ext cx="2266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b="1" kern="0" dirty="0" smtClean="0"/>
              <a:t>Screen Printer</a:t>
            </a:r>
            <a:endParaRPr kumimoji="0" lang="en-US" altLang="zh-TW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文字方塊 23"/>
          <p:cNvSpPr txBox="1">
            <a:spLocks noChangeArrowheads="1"/>
          </p:cNvSpPr>
          <p:nvPr/>
        </p:nvSpPr>
        <p:spPr bwMode="auto">
          <a:xfrm>
            <a:off x="6523794" y="4878548"/>
            <a:ext cx="2571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b="1" kern="0" dirty="0" smtClean="0"/>
              <a:t>Laser Engraving Machine</a:t>
            </a:r>
            <a:endParaRPr kumimoji="0" lang="en-US" altLang="zh-TW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043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Production Equipment: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657601" y="6407944"/>
            <a:ext cx="5326744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51" y="1033644"/>
            <a:ext cx="2520249" cy="37803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19" y="1033644"/>
            <a:ext cx="2545969" cy="37613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t="24" r="115" b="164"/>
          <a:stretch/>
        </p:blipFill>
        <p:spPr>
          <a:xfrm>
            <a:off x="228600" y="1676400"/>
            <a:ext cx="3609753" cy="237033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D77EA-8E6A-4AA8-BC97-D2F05B7BC53D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23"/>
          <p:cNvSpPr txBox="1">
            <a:spLocks noChangeArrowheads="1"/>
          </p:cNvSpPr>
          <p:nvPr/>
        </p:nvSpPr>
        <p:spPr bwMode="auto">
          <a:xfrm>
            <a:off x="1828800" y="586740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kern="0" noProof="0" dirty="0" smtClean="0"/>
              <a:t>Liquid Silicone Rubber Meter Mixing Machine 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Production Equipment: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52578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98264"/>
            <a:ext cx="6553199" cy="491833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D77EA-8E6A-4AA8-BC97-D2F05B7BC53D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t="156" r="87" b="227"/>
          <a:stretch/>
        </p:blipFill>
        <p:spPr>
          <a:xfrm>
            <a:off x="6781800" y="2971800"/>
            <a:ext cx="1733551" cy="151062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24708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Who We Are</a:t>
            </a:r>
            <a:r>
              <a:rPr lang="en-US" altLang="zh-TW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Chief Tech Rubber Industrial Co., Ltd. </a:t>
            </a:r>
            <a:r>
              <a:rPr lang="en-US" altLang="zh-TW" sz="2200" b="1" dirty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established </a:t>
            </a:r>
            <a:r>
              <a:rPr lang="en-US" altLang="zh-TW" sz="2200" b="1" dirty="0">
                <a:latin typeface="Times New Roman" pitchFamily="18" charset="0"/>
                <a:cs typeface="Times New Roman" pitchFamily="18" charset="0"/>
              </a:rPr>
              <a:t>in 1990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, has been committed to customer satisfaction and providing quality services, and become the industrial leader. </a:t>
            </a:r>
          </a:p>
          <a:p>
            <a:pPr marL="0" indent="0">
              <a:buNone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For the past 30 years, Chief Tech Rubber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been manufacturing and supplying a wide range of silicone rubber products for almost any demand. We specialize in manufacturing various types and forms of Keypads, oil seals, waterproof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O-rings,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gaskets, rubber to metal over molding, rubber to plastic over molding, and so on. </a:t>
            </a: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 							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0" indent="0">
              <a:buNone/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Our Mission &amp; Vision		</a:t>
            </a:r>
          </a:p>
          <a:p>
            <a:pPr marL="0" indent="0">
              <a:buNone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We insist on always improving as we continue to change and grow in order to fulfill our global customers. </a:t>
            </a:r>
          </a:p>
          <a:p>
            <a:pPr marL="0" indent="0">
              <a:buNone/>
            </a:pPr>
            <a:r>
              <a:rPr lang="en-US" altLang="zh-TW" sz="2200" b="1" dirty="0">
                <a:latin typeface="Times New Roman" pitchFamily="18" charset="0"/>
                <a:cs typeface="Times New Roman" pitchFamily="18" charset="0"/>
              </a:rPr>
              <a:t>Chief Tech </a:t>
            </a: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Rubber has been </a:t>
            </a:r>
            <a:r>
              <a:rPr lang="en-US" altLang="zh-TW" sz="2200" b="1" dirty="0">
                <a:latin typeface="Times New Roman" pitchFamily="18" charset="0"/>
                <a:cs typeface="Times New Roman" pitchFamily="18" charset="0"/>
              </a:rPr>
              <a:t>moved to the current </a:t>
            </a: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plant since </a:t>
            </a:r>
            <a:r>
              <a:rPr lang="en-US" altLang="zh-TW" sz="2200" b="1" dirty="0">
                <a:latin typeface="Times New Roman" pitchFamily="18" charset="0"/>
                <a:cs typeface="Times New Roman" pitchFamily="18" charset="0"/>
              </a:rPr>
              <a:t>2019.   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To continue its expansion by adding new personnel, equipment, and facilities to better serve the technical needs of our growing list of customers.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809999" y="6407944"/>
            <a:ext cx="5238751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D77EA-8E6A-4AA8-BC97-D2F05B7BC53D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89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23"/>
          <p:cNvSpPr txBox="1">
            <a:spLocks noChangeArrowheads="1"/>
          </p:cNvSpPr>
          <p:nvPr/>
        </p:nvSpPr>
        <p:spPr bwMode="auto">
          <a:xfrm>
            <a:off x="1676400" y="518160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b="1" kern="0" noProof="0" dirty="0" smtClean="0"/>
              <a:t>Rubber Injection Machine </a:t>
            </a:r>
            <a:endParaRPr kumimoji="0" lang="en-US" altLang="zh-TW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Production Equipment: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52578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2" r="43" b="160"/>
          <a:stretch/>
        </p:blipFill>
        <p:spPr>
          <a:xfrm>
            <a:off x="133350" y="1295399"/>
            <a:ext cx="8867775" cy="341947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D77EA-8E6A-4AA8-BC97-D2F05B7BC53D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62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value in Quality Control</a:t>
            </a:r>
            <a:endParaRPr lang="zh-TW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6208014" cy="155448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Lab. With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Cutting-Edge Inspection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Quality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(IPQC) per 3H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Inspection 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AQL system for Out-going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(OQC)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5283196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1DC94-3566-4698-9613-DE93F5F39B8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10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23"/>
          <p:cNvSpPr txBox="1">
            <a:spLocks noChangeArrowheads="1"/>
          </p:cNvSpPr>
          <p:nvPr/>
        </p:nvSpPr>
        <p:spPr bwMode="auto">
          <a:xfrm>
            <a:off x="304800" y="4191951"/>
            <a:ext cx="266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2.5D Image Measuring Instrument</a:t>
            </a:r>
            <a:endParaRPr lang="en-US" altLang="zh-TW" b="1" dirty="0"/>
          </a:p>
        </p:txBody>
      </p:sp>
      <p:sp>
        <p:nvSpPr>
          <p:cNvPr id="6" name="文字方塊 25"/>
          <p:cNvSpPr txBox="1">
            <a:spLocks noChangeArrowheads="1"/>
          </p:cNvSpPr>
          <p:nvPr/>
        </p:nvSpPr>
        <p:spPr bwMode="auto">
          <a:xfrm>
            <a:off x="3124201" y="4195553"/>
            <a:ext cx="31051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2.5D Image Measuring Instrument</a:t>
            </a:r>
            <a:endParaRPr lang="en-US" altLang="zh-TW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Inspection Instrument: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200400" y="6473825"/>
            <a:ext cx="5867398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9" name="文字方塊 23"/>
          <p:cNvSpPr txBox="1">
            <a:spLocks noChangeArrowheads="1"/>
          </p:cNvSpPr>
          <p:nvPr/>
        </p:nvSpPr>
        <p:spPr bwMode="auto">
          <a:xfrm>
            <a:off x="6229349" y="4172901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Auto-measuring Instrument</a:t>
            </a:r>
            <a:endParaRPr lang="en-US" altLang="zh-TW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811074"/>
            <a:ext cx="2816352" cy="347472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1" y="811074"/>
            <a:ext cx="2854882" cy="347174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76" y="808100"/>
            <a:ext cx="2968752" cy="347472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25"/>
          <p:cNvSpPr txBox="1">
            <a:spLocks noChangeArrowheads="1"/>
          </p:cNvSpPr>
          <p:nvPr/>
        </p:nvSpPr>
        <p:spPr bwMode="auto">
          <a:xfrm>
            <a:off x="304800" y="4876800"/>
            <a:ext cx="27592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Desktop Force </a:t>
            </a:r>
            <a:r>
              <a:rPr lang="en-US" altLang="zh-TW" sz="2000" b="1" dirty="0"/>
              <a:t>T</a:t>
            </a:r>
            <a:r>
              <a:rPr lang="en-US" altLang="zh-TW" sz="2000" b="1" dirty="0" smtClean="0"/>
              <a:t>ester (Switch feeling tester)</a:t>
            </a:r>
            <a:endParaRPr lang="en-US" altLang="zh-TW" sz="2000" b="1" dirty="0"/>
          </a:p>
        </p:txBody>
      </p:sp>
      <p:sp>
        <p:nvSpPr>
          <p:cNvPr id="12" name="文字方塊 27"/>
          <p:cNvSpPr txBox="1">
            <a:spLocks noChangeArrowheads="1"/>
          </p:cNvSpPr>
          <p:nvPr/>
        </p:nvSpPr>
        <p:spPr bwMode="auto">
          <a:xfrm>
            <a:off x="3521870" y="4876800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Fatigue Testing </a:t>
            </a:r>
            <a:r>
              <a:rPr lang="en-US" altLang="zh-TW" sz="2000" b="1" dirty="0"/>
              <a:t>M</a:t>
            </a:r>
            <a:r>
              <a:rPr lang="en-US" altLang="zh-TW" sz="2000" b="1" dirty="0" smtClean="0"/>
              <a:t>achine</a:t>
            </a:r>
            <a:endParaRPr lang="zh-TW" altLang="en-US" sz="2000" b="1" dirty="0"/>
          </a:p>
        </p:txBody>
      </p:sp>
      <p:sp>
        <p:nvSpPr>
          <p:cNvPr id="15" name="文字方塊 23"/>
          <p:cNvSpPr txBox="1">
            <a:spLocks noChangeArrowheads="1"/>
          </p:cNvSpPr>
          <p:nvPr/>
        </p:nvSpPr>
        <p:spPr bwMode="auto">
          <a:xfrm>
            <a:off x="6276975" y="4848225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RCA Abrasion Wear </a:t>
            </a:r>
            <a:r>
              <a:rPr lang="en-US" altLang="zh-TW" sz="2000" b="1" dirty="0"/>
              <a:t>T</a:t>
            </a:r>
            <a:r>
              <a:rPr lang="en-US" altLang="zh-TW" sz="2000" b="1" dirty="0" smtClean="0"/>
              <a:t>ester</a:t>
            </a:r>
            <a:endParaRPr lang="en-US" altLang="zh-TW" sz="2000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Inspection Instrument: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1311799"/>
            <a:ext cx="2895600" cy="3310128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933825" y="6400800"/>
            <a:ext cx="51816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5" y="1314450"/>
            <a:ext cx="3085684" cy="33147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74" y="1311799"/>
            <a:ext cx="2855595" cy="331735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D77EA-8E6A-4AA8-BC97-D2F05B7BC53D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25"/>
          <p:cNvSpPr txBox="1">
            <a:spLocks noChangeArrowheads="1"/>
          </p:cNvSpPr>
          <p:nvPr/>
        </p:nvSpPr>
        <p:spPr bwMode="auto">
          <a:xfrm>
            <a:off x="508000" y="4780418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000" b="1" dirty="0"/>
              <a:t>H</a:t>
            </a:r>
            <a:r>
              <a:rPr lang="en-US" altLang="zh-TW" sz="2000" b="1" dirty="0" smtClean="0"/>
              <a:t>igh Magnification Inspection</a:t>
            </a:r>
            <a:endParaRPr lang="en-US" altLang="zh-TW" sz="2000" b="1" dirty="0"/>
          </a:p>
        </p:txBody>
      </p:sp>
      <p:sp>
        <p:nvSpPr>
          <p:cNvPr id="15" name="文字方塊 23"/>
          <p:cNvSpPr txBox="1">
            <a:spLocks noChangeArrowheads="1"/>
          </p:cNvSpPr>
          <p:nvPr/>
        </p:nvSpPr>
        <p:spPr bwMode="auto">
          <a:xfrm>
            <a:off x="5233986" y="4809319"/>
            <a:ext cx="3071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b="1" dirty="0" smtClean="0"/>
              <a:t>Hardness tester (1Kg)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Inspection Instrument: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52578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34968"/>
            <a:ext cx="3429000" cy="40454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/>
          <a:stretch/>
        </p:blipFill>
        <p:spPr>
          <a:xfrm>
            <a:off x="147637" y="979349"/>
            <a:ext cx="4805364" cy="334082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customers: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429000" y="6407944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"/>
          <a:stretch/>
        </p:blipFill>
        <p:spPr>
          <a:xfrm>
            <a:off x="0" y="1676400"/>
            <a:ext cx="9077325" cy="35383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4796"/>
            <a:ext cx="1506008" cy="6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52" y="5214796"/>
            <a:ext cx="1411435" cy="58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83" y="5218474"/>
            <a:ext cx="1365469" cy="58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33" y="5222609"/>
            <a:ext cx="1524000" cy="58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58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ctrTitle"/>
          </p:nvPr>
        </p:nvSpPr>
        <p:spPr>
          <a:xfrm>
            <a:off x="266700" y="5181600"/>
            <a:ext cx="8610600" cy="838200"/>
          </a:xfrm>
        </p:spPr>
        <p:txBody>
          <a:bodyPr anchor="t">
            <a:normAutofit fontScale="90000"/>
          </a:bodyPr>
          <a:lstStyle/>
          <a:p>
            <a:r>
              <a:rPr lang="en-US" altLang="zh-TW" sz="3100" dirty="0" smtClean="0">
                <a:solidFill>
                  <a:srgbClr val="6600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altLang="zh-TW" sz="3100" dirty="0" smtClean="0">
                <a:solidFill>
                  <a:srgbClr val="660033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zh-TW" dirty="0" smtClean="0">
                <a:solidFill>
                  <a:srgbClr val="F77103"/>
                </a:solidFill>
              </a:rPr>
              <a:t> </a:t>
            </a:r>
            <a:endParaRPr lang="zh-TW" altLang="en-US" sz="3100" dirty="0" smtClean="0">
              <a:solidFill>
                <a:srgbClr val="F77103"/>
              </a:solidFill>
              <a:latin typeface="Century Gothic" pitchFamily="34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552825" y="64928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762000" y="1600200"/>
            <a:ext cx="7620000" cy="1631216"/>
          </a:xfrm>
          <a:prstGeom prst="rect">
            <a:avLst/>
          </a:prstGeom>
          <a:noFill/>
          <a:ln>
            <a:solidFill>
              <a:srgbClr val="2121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altLang="zh-TW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Our </a:t>
            </a:r>
            <a:r>
              <a:rPr lang="en-US" altLang="zh-TW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C</a:t>
            </a:r>
            <a:r>
              <a:rPr lang="en-US" altLang="zh-TW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Times New Roman" panose="02020603050405020304" pitchFamily="18" charset="0"/>
              </a:rPr>
              <a:t>ompany Official Website :</a:t>
            </a:r>
          </a:p>
          <a:p>
            <a:pPr algn="l"/>
            <a:endParaRPr lang="en-US" altLang="zh-TW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Times New Roman" panose="02020603050405020304" pitchFamily="18" charset="0"/>
            </a:endParaRPr>
          </a:p>
          <a:p>
            <a:r>
              <a:rPr lang="en-US" altLang="zh-TW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anose="02020603050405020304" pitchFamily="18" charset="0"/>
              </a:rPr>
              <a:t>https://www.en.chieftechrubber.com</a:t>
            </a:r>
            <a:r>
              <a:rPr lang="en-US" altLang="zh-TW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anose="02020603050405020304" pitchFamily="18" charset="0"/>
              </a:rPr>
              <a:t>/</a:t>
            </a:r>
            <a:endParaRPr lang="en-US" altLang="zh-TW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62000" y="5562600"/>
            <a:ext cx="7696200" cy="830997"/>
          </a:xfrm>
          <a:prstGeom prst="rect">
            <a:avLst/>
          </a:prstGeom>
          <a:solidFill>
            <a:srgbClr val="0070C0"/>
          </a:solidFill>
          <a:ln>
            <a:solidFill>
              <a:srgbClr val="2121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</a:rPr>
              <a:t>Contact Vera through &lt;sales1@chieftechrubber.com&gt;, or +886 919707296 for further discussion.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1DC94-3566-4698-9613-DE93F5F39B8F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18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COMPANY brief</a:t>
            </a:r>
            <a:r>
              <a:rPr lang="en-US" altLang="zh-TW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zh-TW" altLang="en-US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352800" y="6435725"/>
            <a:ext cx="5529943" cy="365125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Company confidential and copyright </a:t>
            </a:r>
            <a:r>
              <a:rPr lang="zh-TW" altLang="en-US" dirty="0"/>
              <a:t>志得橡膠 </a:t>
            </a:r>
            <a:r>
              <a:rPr lang="en-US" altLang="zh-TW" dirty="0"/>
              <a:t>Tel: +886 2 2668-7377 ; Fax: +886 2  2668 7554</a:t>
            </a:r>
          </a:p>
          <a:p>
            <a:pPr>
              <a:defRPr/>
            </a:pPr>
            <a:endParaRPr lang="en-US" altLang="zh-TW" dirty="0"/>
          </a:p>
        </p:txBody>
      </p:sp>
      <p:sp>
        <p:nvSpPr>
          <p:cNvPr id="8" name="直排文字版面配置區 7"/>
          <p:cNvSpPr>
            <a:spLocks noGrp="1"/>
          </p:cNvSpPr>
          <p:nvPr>
            <p:ph type="body" orient="vert" idx="4294967295"/>
          </p:nvPr>
        </p:nvSpPr>
        <p:spPr>
          <a:xfrm>
            <a:off x="141288" y="914400"/>
            <a:ext cx="8850312" cy="579120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Established: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Since 1990</a:t>
            </a: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Headquarter: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New Taipei City, Taiwan</a:t>
            </a: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Employee: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0 </a:t>
            </a: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Manufacturing Site: Taiwan/ New Taipei City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Main Products: Custom- Rubber / Silicone products</a:t>
            </a:r>
          </a:p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Quality System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ISO 9001: 2015 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                        ISO 13485: 2016</a:t>
            </a:r>
          </a:p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Certificates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RoHs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/Reach/UL and so on.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85" b="35"/>
          <a:stretch/>
        </p:blipFill>
        <p:spPr>
          <a:xfrm>
            <a:off x="6553200" y="3592888"/>
            <a:ext cx="2075722" cy="284283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88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Company turnover: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352800" y="6435725"/>
            <a:ext cx="5529943" cy="365125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Company confidential and copyright </a:t>
            </a:r>
            <a:r>
              <a:rPr lang="zh-TW" altLang="en-US" dirty="0"/>
              <a:t>志得橡膠 </a:t>
            </a:r>
            <a:r>
              <a:rPr lang="en-US" altLang="zh-TW" dirty="0"/>
              <a:t>Tel: +886 2 2668-7377 ; Fax: +886 2  2668 7554</a:t>
            </a:r>
          </a:p>
          <a:p>
            <a:pPr>
              <a:defRPr/>
            </a:pPr>
            <a:endParaRPr lang="en-US" altLang="zh-TW" dirty="0"/>
          </a:p>
        </p:txBody>
      </p:sp>
      <p:sp>
        <p:nvSpPr>
          <p:cNvPr id="8" name="直排文字版面配置區 7"/>
          <p:cNvSpPr>
            <a:spLocks noGrp="1"/>
          </p:cNvSpPr>
          <p:nvPr>
            <p:ph type="body" orient="vert" idx="4294967295"/>
          </p:nvPr>
        </p:nvSpPr>
        <p:spPr>
          <a:xfrm>
            <a:off x="141288" y="914400"/>
            <a:ext cx="8850312" cy="57912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Sales Revenue 2021: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USD 3.3 million</a:t>
            </a:r>
          </a:p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Sales Revenue 2022: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USD 3.95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million</a:t>
            </a:r>
          </a:p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Mainly Customers: </a:t>
            </a:r>
          </a:p>
          <a:p>
            <a:pPr marL="109728" indent="0"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Domestic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market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demand: 65%;</a:t>
            </a:r>
          </a:p>
          <a:p>
            <a:pPr marL="109728" indent="0"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International market demand: 35% including </a:t>
            </a:r>
          </a:p>
          <a:p>
            <a:pPr marL="109728" indent="0"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US (15%); Euro (5%); Asia (10%); Others (5%)</a:t>
            </a:r>
          </a:p>
          <a:p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Focus Industries: </a:t>
            </a:r>
          </a:p>
          <a:p>
            <a:pPr marL="109728" indent="0">
              <a:buNone/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Electronics (40%) - especially Computer &amp; Consumer electronics. </a:t>
            </a:r>
          </a:p>
          <a:p>
            <a:pPr marL="109728" indent="0"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Industries (40%) - especially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Machinery.</a:t>
            </a:r>
          </a:p>
          <a:p>
            <a:pPr marL="109728" indent="0"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Medical (5%) – especially Medical Devices.</a:t>
            </a:r>
          </a:p>
          <a:p>
            <a:pPr marL="109728" indent="0"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Others (15%) – Telecommunication, Military,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Semiconductor industry, LED, Passive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component, Nautical industry, and so on.</a:t>
            </a:r>
          </a:p>
          <a:p>
            <a:pPr marL="109728" indent="0"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03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Our Products Application fields:</a:t>
            </a:r>
            <a:endParaRPr lang="zh-TW" altLang="en-US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直排文字版面配置區 7"/>
          <p:cNvSpPr>
            <a:spLocks noGrp="1"/>
          </p:cNvSpPr>
          <p:nvPr>
            <p:ph idx="1"/>
          </p:nvPr>
        </p:nvSpPr>
        <p:spPr>
          <a:xfrm>
            <a:off x="457200" y="999396"/>
            <a:ext cx="8229600" cy="5007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Various Industries</a:t>
            </a:r>
            <a:endParaRPr lang="zh-TW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頁尾版面配置區 25"/>
          <p:cNvSpPr>
            <a:spLocks noGrp="1"/>
          </p:cNvSpPr>
          <p:nvPr>
            <p:ph type="ftr" sz="quarter" idx="11"/>
          </p:nvPr>
        </p:nvSpPr>
        <p:spPr>
          <a:xfrm>
            <a:off x="3733800" y="6424085"/>
            <a:ext cx="5268983" cy="348984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grpSp>
        <p:nvGrpSpPr>
          <p:cNvPr id="6" name="群組 3"/>
          <p:cNvGrpSpPr>
            <a:grpSpLocks/>
          </p:cNvGrpSpPr>
          <p:nvPr/>
        </p:nvGrpSpPr>
        <p:grpSpPr bwMode="auto">
          <a:xfrm>
            <a:off x="303188" y="999396"/>
            <a:ext cx="8527643" cy="5225090"/>
            <a:chOff x="2070168" y="1814602"/>
            <a:chExt cx="5294131" cy="4079080"/>
          </a:xfrm>
        </p:grpSpPr>
        <p:sp>
          <p:nvSpPr>
            <p:cNvPr id="7" name="手繪多邊形 6"/>
            <p:cNvSpPr/>
            <p:nvPr/>
          </p:nvSpPr>
          <p:spPr>
            <a:xfrm>
              <a:off x="4131398" y="1814602"/>
              <a:ext cx="1022630" cy="753895"/>
            </a:xfrm>
            <a:custGeom>
              <a:avLst/>
              <a:gdLst>
                <a:gd name="connsiteX0" fmla="*/ 0 w 909718"/>
                <a:gd name="connsiteY0" fmla="*/ 151623 h 909718"/>
                <a:gd name="connsiteX1" fmla="*/ 151623 w 909718"/>
                <a:gd name="connsiteY1" fmla="*/ 0 h 909718"/>
                <a:gd name="connsiteX2" fmla="*/ 758095 w 909718"/>
                <a:gd name="connsiteY2" fmla="*/ 0 h 909718"/>
                <a:gd name="connsiteX3" fmla="*/ 909718 w 909718"/>
                <a:gd name="connsiteY3" fmla="*/ 151623 h 909718"/>
                <a:gd name="connsiteX4" fmla="*/ 909718 w 909718"/>
                <a:gd name="connsiteY4" fmla="*/ 758095 h 909718"/>
                <a:gd name="connsiteX5" fmla="*/ 758095 w 909718"/>
                <a:gd name="connsiteY5" fmla="*/ 909718 h 909718"/>
                <a:gd name="connsiteX6" fmla="*/ 151623 w 909718"/>
                <a:gd name="connsiteY6" fmla="*/ 909718 h 909718"/>
                <a:gd name="connsiteX7" fmla="*/ 0 w 909718"/>
                <a:gd name="connsiteY7" fmla="*/ 758095 h 909718"/>
                <a:gd name="connsiteX8" fmla="*/ 0 w 909718"/>
                <a:gd name="connsiteY8" fmla="*/ 151623 h 90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718" h="909718">
                  <a:moveTo>
                    <a:pt x="0" y="151623"/>
                  </a:moveTo>
                  <a:cubicBezTo>
                    <a:pt x="0" y="67884"/>
                    <a:pt x="67884" y="0"/>
                    <a:pt x="151623" y="0"/>
                  </a:cubicBezTo>
                  <a:lnTo>
                    <a:pt x="758095" y="0"/>
                  </a:lnTo>
                  <a:cubicBezTo>
                    <a:pt x="841834" y="0"/>
                    <a:pt x="909718" y="67884"/>
                    <a:pt x="909718" y="151623"/>
                  </a:cubicBezTo>
                  <a:lnTo>
                    <a:pt x="909718" y="758095"/>
                  </a:lnTo>
                  <a:cubicBezTo>
                    <a:pt x="909718" y="841834"/>
                    <a:pt x="841834" y="909718"/>
                    <a:pt x="758095" y="909718"/>
                  </a:cubicBezTo>
                  <a:lnTo>
                    <a:pt x="151623" y="909718"/>
                  </a:lnTo>
                  <a:cubicBezTo>
                    <a:pt x="67884" y="909718"/>
                    <a:pt x="0" y="841834"/>
                    <a:pt x="0" y="758095"/>
                  </a:cubicBezTo>
                  <a:lnTo>
                    <a:pt x="0" y="151623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369" tIns="105369" rIns="105369" bIns="105369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600" b="1" dirty="0" smtClean="0">
                  <a:solidFill>
                    <a:schemeClr val="tx1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Computer &amp; Consumer electronics</a:t>
              </a:r>
              <a:endParaRPr lang="en-US" altLang="zh-TW" sz="1600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5848578" y="2113639"/>
              <a:ext cx="909718" cy="909718"/>
            </a:xfrm>
            <a:custGeom>
              <a:avLst/>
              <a:gdLst>
                <a:gd name="connsiteX0" fmla="*/ 0 w 909718"/>
                <a:gd name="connsiteY0" fmla="*/ 151623 h 909718"/>
                <a:gd name="connsiteX1" fmla="*/ 151623 w 909718"/>
                <a:gd name="connsiteY1" fmla="*/ 0 h 909718"/>
                <a:gd name="connsiteX2" fmla="*/ 758095 w 909718"/>
                <a:gd name="connsiteY2" fmla="*/ 0 h 909718"/>
                <a:gd name="connsiteX3" fmla="*/ 909718 w 909718"/>
                <a:gd name="connsiteY3" fmla="*/ 151623 h 909718"/>
                <a:gd name="connsiteX4" fmla="*/ 909718 w 909718"/>
                <a:gd name="connsiteY4" fmla="*/ 758095 h 909718"/>
                <a:gd name="connsiteX5" fmla="*/ 758095 w 909718"/>
                <a:gd name="connsiteY5" fmla="*/ 909718 h 909718"/>
                <a:gd name="connsiteX6" fmla="*/ 151623 w 909718"/>
                <a:gd name="connsiteY6" fmla="*/ 909718 h 909718"/>
                <a:gd name="connsiteX7" fmla="*/ 0 w 909718"/>
                <a:gd name="connsiteY7" fmla="*/ 758095 h 909718"/>
                <a:gd name="connsiteX8" fmla="*/ 0 w 909718"/>
                <a:gd name="connsiteY8" fmla="*/ 151623 h 90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718" h="909718">
                  <a:moveTo>
                    <a:pt x="0" y="151623"/>
                  </a:moveTo>
                  <a:cubicBezTo>
                    <a:pt x="0" y="67884"/>
                    <a:pt x="67884" y="0"/>
                    <a:pt x="151623" y="0"/>
                  </a:cubicBezTo>
                  <a:lnTo>
                    <a:pt x="758095" y="0"/>
                  </a:lnTo>
                  <a:cubicBezTo>
                    <a:pt x="841834" y="0"/>
                    <a:pt x="909718" y="67884"/>
                    <a:pt x="909718" y="151623"/>
                  </a:cubicBezTo>
                  <a:lnTo>
                    <a:pt x="909718" y="758095"/>
                  </a:lnTo>
                  <a:cubicBezTo>
                    <a:pt x="909718" y="841834"/>
                    <a:pt x="841834" y="909718"/>
                    <a:pt x="758095" y="909718"/>
                  </a:cubicBezTo>
                  <a:lnTo>
                    <a:pt x="151623" y="909718"/>
                  </a:lnTo>
                  <a:cubicBezTo>
                    <a:pt x="67884" y="909718"/>
                    <a:pt x="0" y="841834"/>
                    <a:pt x="0" y="758095"/>
                  </a:cubicBezTo>
                  <a:lnTo>
                    <a:pt x="0" y="151623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369" tIns="105369" rIns="105369" bIns="105369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600" b="1" dirty="0" smtClean="0">
                  <a:solidFill>
                    <a:schemeClr val="tx1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Medical</a:t>
              </a:r>
              <a:endParaRPr lang="en-US" altLang="zh-TW" sz="1600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5992007" y="3804288"/>
              <a:ext cx="1372292" cy="909718"/>
            </a:xfrm>
            <a:custGeom>
              <a:avLst/>
              <a:gdLst>
                <a:gd name="connsiteX0" fmla="*/ 0 w 909718"/>
                <a:gd name="connsiteY0" fmla="*/ 151623 h 909718"/>
                <a:gd name="connsiteX1" fmla="*/ 151623 w 909718"/>
                <a:gd name="connsiteY1" fmla="*/ 0 h 909718"/>
                <a:gd name="connsiteX2" fmla="*/ 758095 w 909718"/>
                <a:gd name="connsiteY2" fmla="*/ 0 h 909718"/>
                <a:gd name="connsiteX3" fmla="*/ 909718 w 909718"/>
                <a:gd name="connsiteY3" fmla="*/ 151623 h 909718"/>
                <a:gd name="connsiteX4" fmla="*/ 909718 w 909718"/>
                <a:gd name="connsiteY4" fmla="*/ 758095 h 909718"/>
                <a:gd name="connsiteX5" fmla="*/ 758095 w 909718"/>
                <a:gd name="connsiteY5" fmla="*/ 909718 h 909718"/>
                <a:gd name="connsiteX6" fmla="*/ 151623 w 909718"/>
                <a:gd name="connsiteY6" fmla="*/ 909718 h 909718"/>
                <a:gd name="connsiteX7" fmla="*/ 0 w 909718"/>
                <a:gd name="connsiteY7" fmla="*/ 758095 h 909718"/>
                <a:gd name="connsiteX8" fmla="*/ 0 w 909718"/>
                <a:gd name="connsiteY8" fmla="*/ 151623 h 90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718" h="909718">
                  <a:moveTo>
                    <a:pt x="0" y="151623"/>
                  </a:moveTo>
                  <a:cubicBezTo>
                    <a:pt x="0" y="67884"/>
                    <a:pt x="67884" y="0"/>
                    <a:pt x="151623" y="0"/>
                  </a:cubicBezTo>
                  <a:lnTo>
                    <a:pt x="758095" y="0"/>
                  </a:lnTo>
                  <a:cubicBezTo>
                    <a:pt x="841834" y="0"/>
                    <a:pt x="909718" y="67884"/>
                    <a:pt x="909718" y="151623"/>
                  </a:cubicBezTo>
                  <a:lnTo>
                    <a:pt x="909718" y="758095"/>
                  </a:lnTo>
                  <a:cubicBezTo>
                    <a:pt x="909718" y="841834"/>
                    <a:pt x="841834" y="909718"/>
                    <a:pt x="758095" y="909718"/>
                  </a:cubicBezTo>
                  <a:lnTo>
                    <a:pt x="151623" y="909718"/>
                  </a:lnTo>
                  <a:cubicBezTo>
                    <a:pt x="67884" y="909718"/>
                    <a:pt x="0" y="841834"/>
                    <a:pt x="0" y="758095"/>
                  </a:cubicBezTo>
                  <a:lnTo>
                    <a:pt x="0" y="151623"/>
                  </a:lnTo>
                  <a:close/>
                </a:path>
              </a:pathLst>
            </a:custGeom>
            <a:solidFill>
              <a:srgbClr val="3366FF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369" tIns="105369" rIns="105369" bIns="105369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600" b="1" dirty="0" smtClean="0">
                  <a:solidFill>
                    <a:schemeClr val="tx1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Telecommunications</a:t>
              </a:r>
              <a:endParaRPr lang="en-US" altLang="zh-TW" sz="1600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4843501" y="4974353"/>
              <a:ext cx="987839" cy="909718"/>
            </a:xfrm>
            <a:custGeom>
              <a:avLst/>
              <a:gdLst>
                <a:gd name="connsiteX0" fmla="*/ 0 w 909718"/>
                <a:gd name="connsiteY0" fmla="*/ 151623 h 909718"/>
                <a:gd name="connsiteX1" fmla="*/ 151623 w 909718"/>
                <a:gd name="connsiteY1" fmla="*/ 0 h 909718"/>
                <a:gd name="connsiteX2" fmla="*/ 758095 w 909718"/>
                <a:gd name="connsiteY2" fmla="*/ 0 h 909718"/>
                <a:gd name="connsiteX3" fmla="*/ 909718 w 909718"/>
                <a:gd name="connsiteY3" fmla="*/ 151623 h 909718"/>
                <a:gd name="connsiteX4" fmla="*/ 909718 w 909718"/>
                <a:gd name="connsiteY4" fmla="*/ 758095 h 909718"/>
                <a:gd name="connsiteX5" fmla="*/ 758095 w 909718"/>
                <a:gd name="connsiteY5" fmla="*/ 909718 h 909718"/>
                <a:gd name="connsiteX6" fmla="*/ 151623 w 909718"/>
                <a:gd name="connsiteY6" fmla="*/ 909718 h 909718"/>
                <a:gd name="connsiteX7" fmla="*/ 0 w 909718"/>
                <a:gd name="connsiteY7" fmla="*/ 758095 h 909718"/>
                <a:gd name="connsiteX8" fmla="*/ 0 w 909718"/>
                <a:gd name="connsiteY8" fmla="*/ 151623 h 90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718" h="909718">
                  <a:moveTo>
                    <a:pt x="0" y="151623"/>
                  </a:moveTo>
                  <a:cubicBezTo>
                    <a:pt x="0" y="67884"/>
                    <a:pt x="67884" y="0"/>
                    <a:pt x="151623" y="0"/>
                  </a:cubicBezTo>
                  <a:lnTo>
                    <a:pt x="758095" y="0"/>
                  </a:lnTo>
                  <a:cubicBezTo>
                    <a:pt x="841834" y="0"/>
                    <a:pt x="909718" y="67884"/>
                    <a:pt x="909718" y="151623"/>
                  </a:cubicBezTo>
                  <a:lnTo>
                    <a:pt x="909718" y="758095"/>
                  </a:lnTo>
                  <a:cubicBezTo>
                    <a:pt x="909718" y="841834"/>
                    <a:pt x="841834" y="909718"/>
                    <a:pt x="758095" y="909718"/>
                  </a:cubicBezTo>
                  <a:lnTo>
                    <a:pt x="151623" y="909718"/>
                  </a:lnTo>
                  <a:cubicBezTo>
                    <a:pt x="67884" y="909718"/>
                    <a:pt x="0" y="841834"/>
                    <a:pt x="0" y="758095"/>
                  </a:cubicBezTo>
                  <a:lnTo>
                    <a:pt x="0" y="15162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369" tIns="105369" rIns="105369" bIns="105369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600" b="1" dirty="0" smtClean="0">
                  <a:solidFill>
                    <a:schemeClr val="tx1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Automotive</a:t>
              </a:r>
              <a:endParaRPr lang="zh-TW" altLang="en-US" sz="1600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3181967" y="4983964"/>
              <a:ext cx="909718" cy="909718"/>
            </a:xfrm>
            <a:custGeom>
              <a:avLst/>
              <a:gdLst>
                <a:gd name="connsiteX0" fmla="*/ 0 w 909718"/>
                <a:gd name="connsiteY0" fmla="*/ 151623 h 909718"/>
                <a:gd name="connsiteX1" fmla="*/ 151623 w 909718"/>
                <a:gd name="connsiteY1" fmla="*/ 0 h 909718"/>
                <a:gd name="connsiteX2" fmla="*/ 758095 w 909718"/>
                <a:gd name="connsiteY2" fmla="*/ 0 h 909718"/>
                <a:gd name="connsiteX3" fmla="*/ 909718 w 909718"/>
                <a:gd name="connsiteY3" fmla="*/ 151623 h 909718"/>
                <a:gd name="connsiteX4" fmla="*/ 909718 w 909718"/>
                <a:gd name="connsiteY4" fmla="*/ 758095 h 909718"/>
                <a:gd name="connsiteX5" fmla="*/ 758095 w 909718"/>
                <a:gd name="connsiteY5" fmla="*/ 909718 h 909718"/>
                <a:gd name="connsiteX6" fmla="*/ 151623 w 909718"/>
                <a:gd name="connsiteY6" fmla="*/ 909718 h 909718"/>
                <a:gd name="connsiteX7" fmla="*/ 0 w 909718"/>
                <a:gd name="connsiteY7" fmla="*/ 758095 h 909718"/>
                <a:gd name="connsiteX8" fmla="*/ 0 w 909718"/>
                <a:gd name="connsiteY8" fmla="*/ 151623 h 90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718" h="909718">
                  <a:moveTo>
                    <a:pt x="0" y="151623"/>
                  </a:moveTo>
                  <a:cubicBezTo>
                    <a:pt x="0" y="67884"/>
                    <a:pt x="67884" y="0"/>
                    <a:pt x="151623" y="0"/>
                  </a:cubicBezTo>
                  <a:lnTo>
                    <a:pt x="758095" y="0"/>
                  </a:lnTo>
                  <a:cubicBezTo>
                    <a:pt x="841834" y="0"/>
                    <a:pt x="909718" y="67884"/>
                    <a:pt x="909718" y="151623"/>
                  </a:cubicBezTo>
                  <a:lnTo>
                    <a:pt x="909718" y="758095"/>
                  </a:lnTo>
                  <a:cubicBezTo>
                    <a:pt x="909718" y="841834"/>
                    <a:pt x="841834" y="909718"/>
                    <a:pt x="758095" y="909718"/>
                  </a:cubicBezTo>
                  <a:lnTo>
                    <a:pt x="151623" y="909718"/>
                  </a:lnTo>
                  <a:cubicBezTo>
                    <a:pt x="67884" y="909718"/>
                    <a:pt x="0" y="841834"/>
                    <a:pt x="0" y="758095"/>
                  </a:cubicBezTo>
                  <a:lnTo>
                    <a:pt x="0" y="151623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369" tIns="105369" rIns="105369" bIns="105369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600" b="1" dirty="0" smtClean="0">
                  <a:solidFill>
                    <a:schemeClr val="tx1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LED</a:t>
              </a:r>
              <a:endParaRPr lang="zh-TW" altLang="en-US" sz="1600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2070168" y="3819738"/>
              <a:ext cx="976450" cy="909718"/>
            </a:xfrm>
            <a:custGeom>
              <a:avLst/>
              <a:gdLst>
                <a:gd name="connsiteX0" fmla="*/ 0 w 909718"/>
                <a:gd name="connsiteY0" fmla="*/ 151623 h 909718"/>
                <a:gd name="connsiteX1" fmla="*/ 151623 w 909718"/>
                <a:gd name="connsiteY1" fmla="*/ 0 h 909718"/>
                <a:gd name="connsiteX2" fmla="*/ 758095 w 909718"/>
                <a:gd name="connsiteY2" fmla="*/ 0 h 909718"/>
                <a:gd name="connsiteX3" fmla="*/ 909718 w 909718"/>
                <a:gd name="connsiteY3" fmla="*/ 151623 h 909718"/>
                <a:gd name="connsiteX4" fmla="*/ 909718 w 909718"/>
                <a:gd name="connsiteY4" fmla="*/ 758095 h 909718"/>
                <a:gd name="connsiteX5" fmla="*/ 758095 w 909718"/>
                <a:gd name="connsiteY5" fmla="*/ 909718 h 909718"/>
                <a:gd name="connsiteX6" fmla="*/ 151623 w 909718"/>
                <a:gd name="connsiteY6" fmla="*/ 909718 h 909718"/>
                <a:gd name="connsiteX7" fmla="*/ 0 w 909718"/>
                <a:gd name="connsiteY7" fmla="*/ 758095 h 909718"/>
                <a:gd name="connsiteX8" fmla="*/ 0 w 909718"/>
                <a:gd name="connsiteY8" fmla="*/ 151623 h 90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718" h="909718">
                  <a:moveTo>
                    <a:pt x="0" y="151623"/>
                  </a:moveTo>
                  <a:cubicBezTo>
                    <a:pt x="0" y="67884"/>
                    <a:pt x="67884" y="0"/>
                    <a:pt x="151623" y="0"/>
                  </a:cubicBezTo>
                  <a:lnTo>
                    <a:pt x="758095" y="0"/>
                  </a:lnTo>
                  <a:cubicBezTo>
                    <a:pt x="841834" y="0"/>
                    <a:pt x="909718" y="67884"/>
                    <a:pt x="909718" y="151623"/>
                  </a:cubicBezTo>
                  <a:lnTo>
                    <a:pt x="909718" y="758095"/>
                  </a:lnTo>
                  <a:cubicBezTo>
                    <a:pt x="909718" y="841834"/>
                    <a:pt x="841834" y="909718"/>
                    <a:pt x="758095" y="909718"/>
                  </a:cubicBezTo>
                  <a:lnTo>
                    <a:pt x="151623" y="909718"/>
                  </a:lnTo>
                  <a:cubicBezTo>
                    <a:pt x="67884" y="909718"/>
                    <a:pt x="0" y="841834"/>
                    <a:pt x="0" y="758095"/>
                  </a:cubicBezTo>
                  <a:lnTo>
                    <a:pt x="0" y="151623"/>
                  </a:lnTo>
                  <a:close/>
                </a:path>
              </a:pathLst>
            </a:custGeom>
            <a:solidFill>
              <a:schemeClr val="accent3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369" tIns="105369" rIns="105369" bIns="105369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600" b="1" dirty="0" smtClean="0">
                  <a:solidFill>
                    <a:schemeClr val="tx1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Semiconductor</a:t>
              </a:r>
              <a:endParaRPr lang="zh-TW" altLang="en-US" sz="1600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2613060" y="2154990"/>
              <a:ext cx="837935" cy="805258"/>
            </a:xfrm>
            <a:custGeom>
              <a:avLst/>
              <a:gdLst>
                <a:gd name="connsiteX0" fmla="*/ 0 w 909718"/>
                <a:gd name="connsiteY0" fmla="*/ 151623 h 909718"/>
                <a:gd name="connsiteX1" fmla="*/ 151623 w 909718"/>
                <a:gd name="connsiteY1" fmla="*/ 0 h 909718"/>
                <a:gd name="connsiteX2" fmla="*/ 758095 w 909718"/>
                <a:gd name="connsiteY2" fmla="*/ 0 h 909718"/>
                <a:gd name="connsiteX3" fmla="*/ 909718 w 909718"/>
                <a:gd name="connsiteY3" fmla="*/ 151623 h 909718"/>
                <a:gd name="connsiteX4" fmla="*/ 909718 w 909718"/>
                <a:gd name="connsiteY4" fmla="*/ 758095 h 909718"/>
                <a:gd name="connsiteX5" fmla="*/ 758095 w 909718"/>
                <a:gd name="connsiteY5" fmla="*/ 909718 h 909718"/>
                <a:gd name="connsiteX6" fmla="*/ 151623 w 909718"/>
                <a:gd name="connsiteY6" fmla="*/ 909718 h 909718"/>
                <a:gd name="connsiteX7" fmla="*/ 0 w 909718"/>
                <a:gd name="connsiteY7" fmla="*/ 758095 h 909718"/>
                <a:gd name="connsiteX8" fmla="*/ 0 w 909718"/>
                <a:gd name="connsiteY8" fmla="*/ 151623 h 90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718" h="909718">
                  <a:moveTo>
                    <a:pt x="0" y="151623"/>
                  </a:moveTo>
                  <a:cubicBezTo>
                    <a:pt x="0" y="67884"/>
                    <a:pt x="67884" y="0"/>
                    <a:pt x="151623" y="0"/>
                  </a:cubicBezTo>
                  <a:lnTo>
                    <a:pt x="758095" y="0"/>
                  </a:lnTo>
                  <a:cubicBezTo>
                    <a:pt x="841834" y="0"/>
                    <a:pt x="909718" y="67884"/>
                    <a:pt x="909718" y="151623"/>
                  </a:cubicBezTo>
                  <a:lnTo>
                    <a:pt x="909718" y="758095"/>
                  </a:lnTo>
                  <a:cubicBezTo>
                    <a:pt x="909718" y="841834"/>
                    <a:pt x="841834" y="909718"/>
                    <a:pt x="758095" y="909718"/>
                  </a:cubicBezTo>
                  <a:lnTo>
                    <a:pt x="151623" y="909718"/>
                  </a:lnTo>
                  <a:cubicBezTo>
                    <a:pt x="67884" y="909718"/>
                    <a:pt x="0" y="841834"/>
                    <a:pt x="0" y="758095"/>
                  </a:cubicBezTo>
                  <a:lnTo>
                    <a:pt x="0" y="151623"/>
                  </a:lnTo>
                  <a:close/>
                </a:path>
              </a:pathLst>
            </a:cu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369" tIns="105369" rIns="105369" bIns="105369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600" b="1" dirty="0" smtClean="0">
                  <a:solidFill>
                    <a:schemeClr val="tx1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Industries</a:t>
              </a:r>
              <a:endParaRPr lang="zh-TW" altLang="en-US" sz="1600" b="1" dirty="0">
                <a:solidFill>
                  <a:schemeClr val="tx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cxnSp>
        <p:nvCxnSpPr>
          <p:cNvPr id="4" name="直線接點 3"/>
          <p:cNvCxnSpPr/>
          <p:nvPr/>
        </p:nvCxnSpPr>
        <p:spPr bwMode="auto">
          <a:xfrm>
            <a:off x="4446974" y="1965098"/>
            <a:ext cx="122017" cy="1008867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接點 16"/>
          <p:cNvCxnSpPr/>
          <p:nvPr/>
        </p:nvCxnSpPr>
        <p:spPr bwMode="auto">
          <a:xfrm>
            <a:off x="2601454" y="2267656"/>
            <a:ext cx="907833" cy="815755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接點 20"/>
          <p:cNvCxnSpPr/>
          <p:nvPr/>
        </p:nvCxnSpPr>
        <p:spPr bwMode="auto">
          <a:xfrm flipH="1">
            <a:off x="6041055" y="2747348"/>
            <a:ext cx="729920" cy="672127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接點 22"/>
          <p:cNvCxnSpPr/>
          <p:nvPr/>
        </p:nvCxnSpPr>
        <p:spPr bwMode="auto">
          <a:xfrm flipV="1">
            <a:off x="1876028" y="3997209"/>
            <a:ext cx="1168963" cy="187242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接點 24"/>
          <p:cNvCxnSpPr/>
          <p:nvPr/>
        </p:nvCxnSpPr>
        <p:spPr bwMode="auto">
          <a:xfrm flipV="1">
            <a:off x="3181602" y="4614369"/>
            <a:ext cx="714375" cy="55052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接點 26"/>
          <p:cNvCxnSpPr/>
          <p:nvPr/>
        </p:nvCxnSpPr>
        <p:spPr bwMode="auto">
          <a:xfrm flipH="1" flipV="1">
            <a:off x="5210306" y="4614369"/>
            <a:ext cx="269706" cy="632103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線接點 28"/>
          <p:cNvCxnSpPr/>
          <p:nvPr/>
        </p:nvCxnSpPr>
        <p:spPr bwMode="auto">
          <a:xfrm flipH="1" flipV="1">
            <a:off x="6041056" y="3994724"/>
            <a:ext cx="524630" cy="286049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91" y="3112818"/>
            <a:ext cx="3048000" cy="1326907"/>
          </a:xfrm>
          <a:prstGeom prst="rect">
            <a:avLst/>
          </a:prstGeom>
        </p:spPr>
      </p:pic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D77EA-8E6A-4AA8-BC97-D2F05B7BC53D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984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Organization:</a:t>
            </a:r>
            <a:r>
              <a:rPr lang="en-US" altLang="zh-TW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zh-TW" altLang="en-US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505200" y="6407944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8" name="直排文字版面配置區 7"/>
          <p:cNvSpPr>
            <a:spLocks noGrp="1"/>
          </p:cNvSpPr>
          <p:nvPr>
            <p:ph type="body" orient="vert" idx="4294967295"/>
          </p:nvPr>
        </p:nvSpPr>
        <p:spPr>
          <a:xfrm>
            <a:off x="0" y="1600200"/>
            <a:ext cx="88392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Chart: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資料庫圖表 21"/>
          <p:cNvGraphicFramePr/>
          <p:nvPr>
            <p:extLst>
              <p:ext uri="{D42A27DB-BD31-4B8C-83A1-F6EECF244321}">
                <p14:modId xmlns:p14="http://schemas.microsoft.com/office/powerpoint/2010/main" val="2623711183"/>
              </p:ext>
            </p:extLst>
          </p:nvPr>
        </p:nvGraphicFramePr>
        <p:xfrm>
          <a:off x="219075" y="677108"/>
          <a:ext cx="8686800" cy="5952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26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to Others: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3276600" y="6407944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3" b="34782"/>
          <a:stretch/>
        </p:blipFill>
        <p:spPr>
          <a:xfrm>
            <a:off x="685800" y="1676400"/>
            <a:ext cx="7806722" cy="45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" y="739359"/>
            <a:ext cx="8915307" cy="585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5B3D7"/>
              </a:buClr>
              <a:defRPr/>
            </a:pPr>
            <a:r>
              <a:rPr lang="en-US" altLang="zh-TW" b="1" dirty="0" smtClean="0">
                <a:ea typeface="Arial Unicode MS" pitchFamily="34" charset="-120"/>
                <a:cs typeface="Arial Unicode MS" pitchFamily="34" charset="-120"/>
              </a:rPr>
              <a:t>ISO 9001: 2015          &amp;        ISO 13485: 2016</a:t>
            </a:r>
            <a:endParaRPr lang="en-US" altLang="zh-TW" b="1" dirty="0"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92616" y="152400"/>
            <a:ext cx="8229600" cy="564781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  <a:r>
              <a:rPr lang="en-US" altLang="zh-TW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zh-TW" altLang="en-US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657600" y="6407944"/>
            <a:ext cx="52578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08" y="1143000"/>
            <a:ext cx="3593318" cy="508238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 b="59"/>
          <a:stretch/>
        </p:blipFill>
        <p:spPr>
          <a:xfrm>
            <a:off x="484149" y="1143000"/>
            <a:ext cx="3839514" cy="51816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83AC-6FDC-4D3B-A687-CB9765387AD2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49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value </a:t>
            </a:r>
            <a:r>
              <a:rPr lang="en-US" altLang="zh-TW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various application</a:t>
            </a:r>
            <a:endParaRPr lang="zh-TW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6208014" cy="1859280"/>
          </a:xfrm>
        </p:spPr>
        <p:txBody>
          <a:bodyPr>
            <a:normAutofit/>
          </a:bodyPr>
          <a:lstStyle/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5283196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Company confidential and copyright </a:t>
            </a:r>
            <a:r>
              <a:rPr lang="zh-TW" altLang="en-US" smtClean="0"/>
              <a:t>志得橡膠 </a:t>
            </a:r>
            <a:r>
              <a:rPr lang="en-US" altLang="zh-TW" smtClean="0"/>
              <a:t>Tel: +886 2 2668-7377 ; Fax: +886 2  2668 7554 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1DC94-3566-4698-9613-DE93F5F39B8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05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TM02900720[[fn=要素]]</Template>
  <TotalTime>8696</TotalTime>
  <Words>1262</Words>
  <Application>Microsoft Office PowerPoint</Application>
  <PresentationFormat>如螢幕大小 (4:3)</PresentationFormat>
  <Paragraphs>242</Paragraphs>
  <Slides>26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28" baseType="lpstr">
      <vt:lpstr>HDOfficeLightV0</vt:lpstr>
      <vt:lpstr>木刻字型</vt:lpstr>
      <vt:lpstr>PowerPoint 簡報</vt:lpstr>
      <vt:lpstr>Who We Are:</vt:lpstr>
      <vt:lpstr>COMPANY brief:</vt:lpstr>
      <vt:lpstr>Company turnover:</vt:lpstr>
      <vt:lpstr>Our Products Application fields:</vt:lpstr>
      <vt:lpstr>Organization::</vt:lpstr>
      <vt:lpstr>Comparing to Others:</vt:lpstr>
      <vt:lpstr>ISO Certification:</vt:lpstr>
      <vt:lpstr>Our value in various application</vt:lpstr>
      <vt:lpstr>Product Applications</vt:lpstr>
      <vt:lpstr>Product Applications</vt:lpstr>
      <vt:lpstr>Product Applications:</vt:lpstr>
      <vt:lpstr>Product Applications:</vt:lpstr>
      <vt:lpstr>Product Applications:</vt:lpstr>
      <vt:lpstr>Product Applications:</vt:lpstr>
      <vt:lpstr>Our value in technician &amp; production </vt:lpstr>
      <vt:lpstr>What we have - Production Equipment:</vt:lpstr>
      <vt:lpstr>Production Equipment:</vt:lpstr>
      <vt:lpstr>Production Equipment:</vt:lpstr>
      <vt:lpstr>Production Equipment:</vt:lpstr>
      <vt:lpstr>Our value in Quality Control</vt:lpstr>
      <vt:lpstr>Inspection Instrument:</vt:lpstr>
      <vt:lpstr>Inspection Instrument:</vt:lpstr>
      <vt:lpstr>Inspection Instrument:</vt:lpstr>
      <vt:lpstr>Our customers:</vt:lpstr>
      <vt:lpstr>  </vt:lpstr>
    </vt:vector>
  </TitlesOfParts>
  <Company>Template Central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Sony</dc:creator>
  <cp:lastModifiedBy>user</cp:lastModifiedBy>
  <cp:revision>717</cp:revision>
  <cp:lastPrinted>2022-10-25T06:52:27Z</cp:lastPrinted>
  <dcterms:created xsi:type="dcterms:W3CDTF">2000-08-07T01:18:55Z</dcterms:created>
  <dcterms:modified xsi:type="dcterms:W3CDTF">2023-08-10T09:13:09Z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1653191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  <property fmtid="{D5CDD505-2E9C-101B-9397-08002B2CF9AE}" pid="5" name="_TemplateID">
    <vt:lpwstr>TC011408001028</vt:lpwstr>
  </property>
</Properties>
</file>